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9B6E-9DD5-43FA-9416-800260B65C19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42613-33AA-4BA7-96E8-4E534B690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Touch on the high points of the comments received on </a:t>
            </a:r>
            <a:r>
              <a:rPr lang="en-US" smtClean="0"/>
              <a:t>the yellow </a:t>
            </a:r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42613-33AA-4BA7-96E8-4E534B6903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 would be to give an overview of the types of questions and the overall results</a:t>
            </a:r>
            <a:r>
              <a:rPr lang="en-US" baseline="0" dirty="0" smtClean="0"/>
              <a:t> from the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42613-33AA-4BA7-96E8-4E534B6903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first bullet, we could have the DOD person speak briefly</a:t>
            </a:r>
          </a:p>
          <a:p>
            <a:r>
              <a:rPr lang="en-US" dirty="0" smtClean="0"/>
              <a:t>For the second bullet,</a:t>
            </a:r>
            <a:r>
              <a:rPr lang="en-US" baseline="0" dirty="0" smtClean="0"/>
              <a:t> John could lead discussion based on his current questions</a:t>
            </a:r>
          </a:p>
          <a:p>
            <a:r>
              <a:rPr lang="en-US" baseline="0" dirty="0" smtClean="0"/>
              <a:t>Audit </a:t>
            </a:r>
            <a:r>
              <a:rPr lang="en-US" baseline="0" dirty="0" err="1" smtClean="0"/>
              <a:t>Followup</a:t>
            </a:r>
            <a:r>
              <a:rPr lang="en-US" baseline="0" dirty="0" smtClean="0"/>
              <a:t>, I could lead from the point of view of is this an area where folks could benefit from best p </a:t>
            </a:r>
            <a:r>
              <a:rPr lang="en-US" baseline="0" dirty="0" err="1" smtClean="0"/>
              <a:t>ractices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42613-33AA-4BA7-96E8-4E534B6903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E1F4AB-1F86-49C4-8D5C-75EFB32CE584}" type="datetimeFigureOut">
              <a:rPr lang="en-US" smtClean="0"/>
              <a:pPr/>
              <a:t>09/02/2011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369D4C-9BBF-4E0B-A330-C7FB438B148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Needham@sba.gov" TargetMode="External"/><Relationship Id="rId2" Type="http://schemas.openxmlformats.org/officeDocument/2006/relationships/hyperlink" Target="mailto:gilharden@oig.usd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 Committee</a:t>
            </a:r>
            <a:br>
              <a:rPr lang="en-US" dirty="0" smtClean="0"/>
            </a:br>
            <a:r>
              <a:rPr lang="en-US" dirty="0" smtClean="0"/>
              <a:t>2011 FAEC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Gil Harden, AIG/A USDA-OIG</a:t>
            </a:r>
          </a:p>
          <a:p>
            <a:r>
              <a:rPr lang="en-US" dirty="0" smtClean="0"/>
              <a:t>John Needham, AIG/A SBA-OIG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the Audit Committee</a:t>
            </a:r>
          </a:p>
          <a:p>
            <a:endParaRPr lang="en-US" dirty="0" smtClean="0"/>
          </a:p>
          <a:p>
            <a:r>
              <a:rPr lang="en-US" dirty="0" smtClean="0"/>
              <a:t>Recent Projects</a:t>
            </a:r>
          </a:p>
          <a:p>
            <a:endParaRPr lang="en-US" dirty="0" smtClean="0"/>
          </a:p>
          <a:p>
            <a:r>
              <a:rPr lang="en-US" dirty="0" smtClean="0"/>
              <a:t>Topics of Current Interest and Service to Community</a:t>
            </a:r>
          </a:p>
          <a:p>
            <a:endParaRPr lang="en-US" dirty="0" smtClean="0"/>
          </a:p>
          <a:p>
            <a:r>
              <a:rPr lang="en-US" dirty="0" smtClean="0"/>
              <a:t>Call for Committee Members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of 6 Standing Committees of FAEC</a:t>
            </a:r>
          </a:p>
          <a:p>
            <a:endParaRPr lang="en-US" dirty="0" smtClean="0"/>
          </a:p>
          <a:p>
            <a:r>
              <a:rPr lang="en-US" dirty="0" smtClean="0"/>
              <a:t>No specifically stated purpose in FAEC Charter</a:t>
            </a:r>
          </a:p>
          <a:p>
            <a:endParaRPr lang="en-US" dirty="0" smtClean="0"/>
          </a:p>
          <a:p>
            <a:r>
              <a:rPr lang="en-US" dirty="0" smtClean="0"/>
              <a:t>Generally support FAEC responsibilities</a:t>
            </a:r>
          </a:p>
          <a:p>
            <a:pPr lvl="1"/>
            <a:r>
              <a:rPr lang="en-US" dirty="0" smtClean="0"/>
              <a:t>Guidance on Peer Review Process</a:t>
            </a:r>
          </a:p>
          <a:p>
            <a:pPr lvl="1"/>
            <a:r>
              <a:rPr lang="en-US" dirty="0" smtClean="0"/>
              <a:t>Input on policies regarding Federal Government audits</a:t>
            </a:r>
          </a:p>
          <a:p>
            <a:pPr lvl="1"/>
            <a:r>
              <a:rPr lang="en-US" dirty="0" smtClean="0"/>
              <a:t>Coordinating with GAO, OMB, and others on matters affecting audit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Earlier this year, coordinated and provided comments to the CIGIE Audit Committee on</a:t>
            </a:r>
          </a:p>
          <a:p>
            <a:pPr lvl="1"/>
            <a:r>
              <a:rPr lang="en-US" dirty="0" smtClean="0"/>
              <a:t>draft Yellow Book and </a:t>
            </a:r>
          </a:p>
          <a:p>
            <a:pPr lvl="1"/>
            <a:r>
              <a:rPr lang="en-US" dirty="0" smtClean="0"/>
              <a:t>CFO Act report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Currently, finalizing the compilation of responses to questionnaire on the Peer Review Process and conducting </a:t>
            </a:r>
            <a:r>
              <a:rPr lang="en-US" dirty="0" smtClean="0"/>
              <a:t>training</a:t>
            </a:r>
            <a:endParaRPr lang="en-US" dirty="0" smtClean="0"/>
          </a:p>
          <a:p>
            <a:pPr lvl="1"/>
            <a:r>
              <a:rPr lang="en-US" dirty="0" smtClean="0"/>
              <a:t>78 participants, 40 agencies in August </a:t>
            </a:r>
            <a:r>
              <a:rPr lang="en-US" dirty="0" smtClean="0"/>
              <a:t>2011</a:t>
            </a:r>
          </a:p>
          <a:p>
            <a:pPr lvl="1"/>
            <a:r>
              <a:rPr lang="en-US" dirty="0" smtClean="0"/>
              <a:t>Next training session </a:t>
            </a:r>
            <a:r>
              <a:rPr lang="en-US" dirty="0" smtClean="0"/>
              <a:t>is Feb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Peer Review 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Review Survey Questions</a:t>
            </a:r>
          </a:p>
          <a:p>
            <a:pPr lvl="1"/>
            <a:r>
              <a:rPr lang="en-US" dirty="0" smtClean="0"/>
              <a:t>The Guide</a:t>
            </a:r>
          </a:p>
          <a:p>
            <a:pPr lvl="1"/>
            <a:r>
              <a:rPr lang="en-US" dirty="0" smtClean="0"/>
              <a:t>Scheduling and Assignment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Conducting the Review</a:t>
            </a:r>
          </a:p>
          <a:p>
            <a:pPr lvl="1"/>
            <a:r>
              <a:rPr lang="en-US" dirty="0" smtClean="0"/>
              <a:t>Reporting Results</a:t>
            </a:r>
          </a:p>
          <a:p>
            <a:pPr lvl="1"/>
            <a:r>
              <a:rPr lang="en-US" dirty="0" smtClean="0"/>
              <a:t>Other Observations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Audit Performance Metrics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Improper Payment Requirements</a:t>
            </a:r>
          </a:p>
          <a:p>
            <a:endParaRPr lang="en-US" dirty="0" smtClean="0"/>
          </a:p>
          <a:p>
            <a:r>
              <a:rPr lang="en-US" dirty="0" smtClean="0"/>
              <a:t>Small OIG Quality Control Concerns</a:t>
            </a:r>
          </a:p>
          <a:p>
            <a:endParaRPr lang="en-US" dirty="0" smtClean="0"/>
          </a:p>
          <a:p>
            <a:r>
              <a:rPr lang="en-US" dirty="0" smtClean="0"/>
              <a:t>Audit Follow-up</a:t>
            </a:r>
          </a:p>
          <a:p>
            <a:endParaRPr lang="en-US" dirty="0" smtClean="0"/>
          </a:p>
          <a:p>
            <a:r>
              <a:rPr lang="en-US" dirty="0" smtClean="0"/>
              <a:t>What are the other areas of interest/concern for the community?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assistance to accomplish what we decide to do</a:t>
            </a:r>
          </a:p>
          <a:p>
            <a:endParaRPr lang="en-US" dirty="0" smtClean="0"/>
          </a:p>
          <a:p>
            <a:r>
              <a:rPr lang="en-US" dirty="0" smtClean="0"/>
              <a:t>Looking for 4 to 6 individuals to be  a part of the committee</a:t>
            </a:r>
          </a:p>
          <a:p>
            <a:endParaRPr lang="en-US" dirty="0" smtClean="0"/>
          </a:p>
          <a:p>
            <a:r>
              <a:rPr lang="en-US" dirty="0" smtClean="0"/>
              <a:t>Will look for additional volunteers to help accomplish specific projects</a:t>
            </a:r>
          </a:p>
          <a:p>
            <a:endParaRPr lang="en-US" dirty="0" smtClean="0"/>
          </a:p>
          <a:p>
            <a:r>
              <a:rPr lang="en-US" dirty="0" smtClean="0"/>
              <a:t>Any interest contact Gil or John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Gil Harden, AIG/A USDA-OIG</a:t>
            </a:r>
          </a:p>
          <a:p>
            <a:pPr lvl="1"/>
            <a:r>
              <a:rPr lang="en-US" dirty="0" smtClean="0">
                <a:hlinkClick r:id="rId2"/>
              </a:rPr>
              <a:t>Gil.Harden@oig.usda.gov</a:t>
            </a:r>
            <a:endParaRPr lang="en-US" dirty="0" smtClean="0"/>
          </a:p>
          <a:p>
            <a:pPr lvl="1"/>
            <a:r>
              <a:rPr lang="en-US" dirty="0" smtClean="0"/>
              <a:t>202-720-6945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John Needham, AIG/A SBA-OIG</a:t>
            </a:r>
          </a:p>
          <a:p>
            <a:pPr lvl="1"/>
            <a:r>
              <a:rPr lang="en-US" dirty="0" smtClean="0">
                <a:hlinkClick r:id="rId3"/>
              </a:rPr>
              <a:t>John.Needham@sba.gov</a:t>
            </a:r>
            <a:endParaRPr lang="en-US" dirty="0" smtClean="0"/>
          </a:p>
          <a:p>
            <a:pPr lvl="1"/>
            <a:r>
              <a:rPr lang="en-US" dirty="0" smtClean="0"/>
              <a:t>202-205-7390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321</Words>
  <Application>Microsoft Office PowerPoint</Application>
  <PresentationFormat>On-screen Show (4:3)</PresentationFormat>
  <Paragraphs>71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Audit Committee 2011 FAEC Conference</vt:lpstr>
      <vt:lpstr>Agenda</vt:lpstr>
      <vt:lpstr>Audit Committee</vt:lpstr>
      <vt:lpstr>Recent Projects</vt:lpstr>
      <vt:lpstr>Recent Peer Review Survey </vt:lpstr>
      <vt:lpstr>Current Topics</vt:lpstr>
      <vt:lpstr>Next Steps</vt:lpstr>
      <vt:lpstr>Contact Information</vt:lpstr>
    </vt:vector>
  </TitlesOfParts>
  <Company>USDA-OIG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 Harden</dc:creator>
  <cp:lastModifiedBy>jhornste</cp:lastModifiedBy>
  <cp:revision>13</cp:revision>
  <dcterms:created xsi:type="dcterms:W3CDTF">2011-08-29T20:45:12Z</dcterms:created>
  <dcterms:modified xsi:type="dcterms:W3CDTF">2011-09-02T13:34:44Z</dcterms:modified>
</cp:coreProperties>
</file>