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  <p:sldMasterId id="2147483684" r:id="rId8"/>
  </p:sldMasterIdLst>
  <p:sldIdLst>
    <p:sldId id="277" r:id="rId9"/>
    <p:sldId id="272" r:id="rId10"/>
    <p:sldId id="257" r:id="rId11"/>
    <p:sldId id="273" r:id="rId12"/>
    <p:sldId id="274" r:id="rId13"/>
    <p:sldId id="275" r:id="rId14"/>
    <p:sldId id="270" r:id="rId15"/>
    <p:sldId id="276" r:id="rId16"/>
    <p:sldId id="279" r:id="rId17"/>
    <p:sldId id="263" r:id="rId18"/>
    <p:sldId id="26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283890"/>
    <a:srgbClr val="4F81BD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545" autoAdjust="0"/>
  </p:normalViewPr>
  <p:slideViewPr>
    <p:cSldViewPr>
      <p:cViewPr>
        <p:scale>
          <a:sx n="107" d="100"/>
          <a:sy n="10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1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52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241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37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22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66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99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6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21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37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40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7236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65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417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81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173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62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00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161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32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004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2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03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001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661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760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500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75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197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44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7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93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98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738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0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841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44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713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0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4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70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25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226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435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3931-7AD6-4615-8653-91EBF6117506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EDD7-F5BF-4FFC-81C4-88774911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198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700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64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3931-7AD6-4615-8653-91EBF6117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EDD7-F5BF-4FFC-81C4-887749116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37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634.photobucket.com/albums/uu66/lawc/futureliverpoolFinis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43000"/>
            <a:ext cx="91567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Dangerous Curves Ahead: 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Pursuit of Big Data in the 21st Century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13716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Federal Audit Executive Council</a:t>
            </a:r>
          </a:p>
          <a:p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November 28, 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222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David C. Williams</a:t>
            </a:r>
          </a:p>
          <a:p>
            <a:r>
              <a:rPr lang="en-US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Inspector General</a:t>
            </a:r>
          </a:p>
          <a:p>
            <a:r>
              <a:rPr lang="en-US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U.S. Postal Service </a:t>
            </a:r>
          </a:p>
        </p:txBody>
      </p:sp>
    </p:spTree>
    <p:extLst>
      <p:ext uri="{BB962C8B-B14F-4D97-AF65-F5344CB8AC3E}">
        <p14:creationId xmlns="" xmlns:p14="http://schemas.microsoft.com/office/powerpoint/2010/main" val="2295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r="543" b="5128"/>
          <a:stretch>
            <a:fillRect/>
          </a:stretch>
        </p:blipFill>
        <p:spPr>
          <a:xfrm>
            <a:off x="-1" y="-27709"/>
            <a:ext cx="9144001" cy="693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56" y="4191000"/>
            <a:ext cx="8468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Conversion to GIS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Beauty of maps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Convergence of audit and investigative suites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Into the Woods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oolvibe.com/wp-content/uploads/2009/11/babelmy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9144000" cy="8617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Gisha" pitchFamily="34" charset="-79"/>
              </a:rPr>
              <a:t>Future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254" y="5029200"/>
            <a:ext cx="75436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Shared platform of electronic weapons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Base map and dashboard libraries</a:t>
            </a:r>
            <a:endParaRPr lang="en-US" sz="26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Doing more with less</a:t>
            </a:r>
          </a:p>
        </p:txBody>
      </p:sp>
    </p:spTree>
    <p:extLst>
      <p:ext uri="{BB962C8B-B14F-4D97-AF65-F5344CB8AC3E}">
        <p14:creationId xmlns="" xmlns:p14="http://schemas.microsoft.com/office/powerpoint/2010/main" val="3221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rnthecanvas.com/wp-content/uploads/2009/05/the_mall_by_fre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9144000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Black Swan Lake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257800"/>
            <a:ext cx="68194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Resource constraint and high risk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Doing more with less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Revolutionary era</a:t>
            </a:r>
          </a:p>
        </p:txBody>
      </p:sp>
    </p:spTree>
    <p:extLst>
      <p:ext uri="{BB962C8B-B14F-4D97-AF65-F5344CB8AC3E}">
        <p14:creationId xmlns="" xmlns:p14="http://schemas.microsoft.com/office/powerpoint/2010/main" val="7483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media.ove.cybermage.se/2010/04/267sci-fi-military-b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9144000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Revolutions Unfolding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4648200"/>
            <a:ext cx="72289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Concentration of populations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Natural resources strained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Loss </a:t>
            </a:r>
            <a:r>
              <a:rPr lang="en-US" sz="260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privacy and security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Demands for continuous </a:t>
            </a:r>
            <a:r>
              <a:rPr lang="en-US" sz="260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democracy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mCommerce</a:t>
            </a: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eclipsing </a:t>
            </a:r>
            <a:r>
              <a:rPr lang="en-US" sz="260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eCommerce</a:t>
            </a:r>
            <a:endParaRPr lang="en-US" sz="2600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tube.com/file/28820/600x338/16:9/sky-lightning-lightning-storm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21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30" y="152400"/>
            <a:ext cx="9144000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Fraud Climate: Always Stormy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460" y="5165229"/>
            <a:ext cx="90195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Many opportunities for fraud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Contract, healthcare, grants, benefits</a:t>
            </a:r>
            <a:endParaRPr lang="en-US" sz="26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These cases take hard work</a:t>
            </a:r>
            <a:endParaRPr lang="en-US" sz="26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Are they worth the effort?</a:t>
            </a:r>
            <a:endParaRPr lang="en-US" sz="26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2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chetype III by David Fuh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70"/>
            <a:ext cx="9144000" cy="6859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19" y="152399"/>
            <a:ext cx="9144000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Fraud 101: The Fire of Desire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39" y="5410200"/>
            <a:ext cx="83452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Bribery, extortion, kickbacks, false claims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What conditions are present?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Which safeguards are absent?</a:t>
            </a:r>
          </a:p>
        </p:txBody>
      </p:sp>
    </p:spTree>
    <p:extLst>
      <p:ext uri="{BB962C8B-B14F-4D97-AF65-F5344CB8AC3E}">
        <p14:creationId xmlns="" xmlns:p14="http://schemas.microsoft.com/office/powerpoint/2010/main" val="39147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9144000" cy="6771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Troubling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5029200"/>
            <a:ext cx="84789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Procurement fiefdoms, silos, lack of sharing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Contract growth from outsourcing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Unprepared for emerging threats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Data Matching Act</a:t>
            </a:r>
          </a:p>
        </p:txBody>
      </p:sp>
    </p:spTree>
    <p:extLst>
      <p:ext uri="{BB962C8B-B14F-4D97-AF65-F5344CB8AC3E}">
        <p14:creationId xmlns="" xmlns:p14="http://schemas.microsoft.com/office/powerpoint/2010/main" val="42457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9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30" y="4648200"/>
            <a:ext cx="8559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Vulnerable environment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Solutions: 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Standardization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Data mining tools and best practices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6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Transparent, modern accounting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0" y="152400"/>
            <a:ext cx="9065531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Stealing Fire from the Gods</a:t>
            </a:r>
          </a:p>
        </p:txBody>
      </p:sp>
    </p:spTree>
    <p:extLst>
      <p:ext uri="{BB962C8B-B14F-4D97-AF65-F5344CB8AC3E}">
        <p14:creationId xmlns="" xmlns:p14="http://schemas.microsoft.com/office/powerpoint/2010/main" val="20848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l Painl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41148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397" y="225111"/>
            <a:ext cx="861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Claws that Catch; Teeth that Bite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73100"/>
            <a:ext cx="6956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Shared business intelligence platform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Gisha" pitchFamily="34" charset="-79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Tougher suspension and debarment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Sophisticated training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Real alliances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9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i-fi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34340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7035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Taking a Bite out of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TeraBytes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World of Big Data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62600"/>
            <a:ext cx="695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Powerful tools that triage risk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Modernize Data Matching Act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isha" pitchFamily="34" charset="-79"/>
              </a:rPr>
              <a:t>Data crawlers to patrol 24/7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7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f_Event_x0020_Date xmlns="38f2c224-a16d-4d49-a789-0b0ca42037a5">2012-11-28T05:00:00+00:00</Meeting_x002f_Event_x0020_Date>
    <Meeting_x002f_Event_x0020_Name xmlns="38f2c224-a16d-4d49-a789-0b0ca42037a5">Federal Audit Executive Council</Meeting_x002f_Event_x0020_Name>
    <Notes0 xmlns="38f2c224-a16d-4d49-a789-0b0ca42037a5" xsi:nil="true"/>
    <_dlc_DocId xmlns="2695c9bf-4e42-4b57-9816-e30bad58cf18">FOTEAM-174-14</_dlc_DocId>
    <Status xmlns="38f2c224-a16d-4d49-a789-0b0ca42037a5">In progress</Status>
    <_dlc_DocIdUrl xmlns="2695c9bf-4e42-4b57-9816-e30bad58cf18">
      <Url>http://kceprod.uspsoig.gov/teams/fo/_layouts/DocIdRedir.aspx?ID=FOTEAM-174-14</Url>
      <Description>FOTEAM-174-14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9508E57A1EB47A0767842C6C7B491" ma:contentTypeVersion="4" ma:contentTypeDescription="Create a new document." ma:contentTypeScope="" ma:versionID="be27da2882140110869e87035a190857">
  <xsd:schema xmlns:xsd="http://www.w3.org/2001/XMLSchema" xmlns:xs="http://www.w3.org/2001/XMLSchema" xmlns:p="http://schemas.microsoft.com/office/2006/metadata/properties" xmlns:ns2="38f2c224-a16d-4d49-a789-0b0ca42037a5" xmlns:ns3="2695c9bf-4e42-4b57-9816-e30bad58cf18" targetNamespace="http://schemas.microsoft.com/office/2006/metadata/properties" ma:root="true" ma:fieldsID="59c7cf6f14a941da9617a21d6afbede2" ns2:_="" ns3:_="">
    <xsd:import namespace="38f2c224-a16d-4d49-a789-0b0ca42037a5"/>
    <xsd:import namespace="2695c9bf-4e42-4b57-9816-e30bad58cf18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eting_x002f_Event_x0020_Name" minOccurs="0"/>
                <xsd:element ref="ns2:Meeting_x002f_Event_x0020_Date" minOccurs="0"/>
                <xsd:element ref="ns2:Notes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2c224-a16d-4d49-a789-0b0ca42037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format="Dropdown" ma:internalName="Status">
      <xsd:simpleType>
        <xsd:restriction base="dms:Choice">
          <xsd:enumeration value="In progress"/>
          <xsd:enumeration value="Final"/>
        </xsd:restriction>
      </xsd:simpleType>
    </xsd:element>
    <xsd:element name="Meeting_x002f_Event_x0020_Name" ma:index="3" nillable="true" ma:displayName="Meeting/Event Name" ma:internalName="Meeting_x002f_Event_x0020_Name">
      <xsd:simpleType>
        <xsd:restriction base="dms:Text">
          <xsd:maxLength value="255"/>
        </xsd:restriction>
      </xsd:simpleType>
    </xsd:element>
    <xsd:element name="Meeting_x002f_Event_x0020_Date" ma:index="4" nillable="true" ma:displayName="Meeting/Event Date" ma:format="DateOnly" ma:internalName="Meeting_x002f_Event_x0020_Date">
      <xsd:simpleType>
        <xsd:restriction base="dms:DateTime"/>
      </xsd:simpleType>
    </xsd:element>
    <xsd:element name="Notes0" ma:index="5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5c9bf-4e42-4b57-9816-e30bad58cf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Speech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1374D-E478-463A-BC92-1A195B0785E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02971F4-C3E9-44FF-8B36-412B447A5106}">
  <ds:schemaRefs>
    <ds:schemaRef ds:uri="http://schemas.microsoft.com/office/infopath/2007/PartnerControls"/>
    <ds:schemaRef ds:uri="http://purl.org/dc/dcmitype/"/>
    <ds:schemaRef ds:uri="38f2c224-a16d-4d49-a789-0b0ca42037a5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2695c9bf-4e42-4b57-9816-e30bad58cf18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EF3565E-3E08-47E2-9FCC-A1C2A0E6C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f2c224-a16d-4d49-a789-0b0ca42037a5"/>
    <ds:schemaRef ds:uri="2695c9bf-4e42-4b57-9816-e30bad58c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427899-BAEE-4554-A6CB-03C78DDF0F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1036</TotalTime>
  <Words>233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United States Postal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Richard</dc:creator>
  <cp:lastModifiedBy>jhornste</cp:lastModifiedBy>
  <cp:revision>108</cp:revision>
  <cp:lastPrinted>2012-11-20T16:52:57Z</cp:lastPrinted>
  <dcterms:created xsi:type="dcterms:W3CDTF">2012-08-08T16:42:27Z</dcterms:created>
  <dcterms:modified xsi:type="dcterms:W3CDTF">2012-11-26T16:35:57Z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e392a34d-11fa-4841-b92b-98bc5d27c99e</vt:lpwstr>
  </property>
  <property fmtid="{D5CDD505-2E9C-101B-9397-08002B2CF9AE}" pid="3" name="ContentTypeId">
    <vt:lpwstr>0x010100DE39508E57A1EB47A0767842C6C7B491</vt:lpwstr>
  </property>
</Properties>
</file>