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 id="2147483846" r:id="rId2"/>
    <p:sldMasterId id="2147483861" r:id="rId3"/>
    <p:sldMasterId id="2147483873" r:id="rId4"/>
    <p:sldMasterId id="2147483885" r:id="rId5"/>
    <p:sldMasterId id="2147483897" r:id="rId6"/>
  </p:sldMasterIdLst>
  <p:notesMasterIdLst>
    <p:notesMasterId r:id="rId30"/>
  </p:notesMasterIdLst>
  <p:sldIdLst>
    <p:sldId id="449" r:id="rId7"/>
    <p:sldId id="447" r:id="rId8"/>
    <p:sldId id="450" r:id="rId9"/>
    <p:sldId id="468" r:id="rId10"/>
    <p:sldId id="469" r:id="rId11"/>
    <p:sldId id="471" r:id="rId12"/>
    <p:sldId id="451" r:id="rId13"/>
    <p:sldId id="452" r:id="rId14"/>
    <p:sldId id="453" r:id="rId15"/>
    <p:sldId id="454" r:id="rId16"/>
    <p:sldId id="455" r:id="rId17"/>
    <p:sldId id="474" r:id="rId18"/>
    <p:sldId id="460" r:id="rId19"/>
    <p:sldId id="461" r:id="rId20"/>
    <p:sldId id="462" r:id="rId21"/>
    <p:sldId id="463" r:id="rId22"/>
    <p:sldId id="464" r:id="rId23"/>
    <p:sldId id="465" r:id="rId24"/>
    <p:sldId id="466" r:id="rId25"/>
    <p:sldId id="467" r:id="rId26"/>
    <p:sldId id="448" r:id="rId27"/>
    <p:sldId id="475" r:id="rId28"/>
    <p:sldId id="470"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FFFF7D"/>
    <a:srgbClr val="0000FF"/>
    <a:srgbClr val="008000"/>
    <a:srgbClr val="FFFFA7"/>
    <a:srgbClr val="FFFFD5"/>
    <a:srgbClr val="FFFFB9"/>
    <a:srgbClr val="FFFF85"/>
    <a:srgbClr val="EA7500"/>
    <a:srgbClr val="E2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88140" autoAdjust="0"/>
  </p:normalViewPr>
  <p:slideViewPr>
    <p:cSldViewPr>
      <p:cViewPr varScale="1">
        <p:scale>
          <a:sx n="84" d="100"/>
          <a:sy n="84" d="100"/>
        </p:scale>
        <p:origin x="1332" y="4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832"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atin typeface="Arial" charset="0"/>
              </a:defRPr>
            </a:lvl1pPr>
          </a:lstStyle>
          <a:p>
            <a:pPr>
              <a:defRPr/>
            </a:pPr>
            <a:fld id="{080CF665-F791-452A-A87F-8349AC9FB5BB}" type="datetimeFigureOut">
              <a:rPr lang="en-US"/>
              <a:pPr>
                <a:defRPr/>
              </a:pPr>
              <a:t>6/20/2017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atin typeface="Arial" charset="0"/>
              </a:defRPr>
            </a:lvl1pPr>
          </a:lstStyle>
          <a:p>
            <a:pPr>
              <a:defRPr/>
            </a:pPr>
            <a:fld id="{240999A6-62F5-41D9-A74C-D7B6277B0C73}" type="slidenum">
              <a:rPr lang="en-US"/>
              <a:pPr>
                <a:defRPr/>
              </a:pPr>
              <a:t>‹#›</a:t>
            </a:fld>
            <a:endParaRPr lang="en-US"/>
          </a:p>
        </p:txBody>
      </p:sp>
    </p:spTree>
    <p:extLst>
      <p:ext uri="{BB962C8B-B14F-4D97-AF65-F5344CB8AC3E}">
        <p14:creationId xmlns:p14="http://schemas.microsoft.com/office/powerpoint/2010/main" val="1849418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F78B0-1151-4418-ABFD-DEA4C60F96CA}" type="slidenum">
              <a:rPr lang="en-US" smtClean="0"/>
              <a:t>1</a:t>
            </a:fld>
            <a:endParaRPr lang="en-US"/>
          </a:p>
        </p:txBody>
      </p:sp>
    </p:spTree>
    <p:extLst>
      <p:ext uri="{BB962C8B-B14F-4D97-AF65-F5344CB8AC3E}">
        <p14:creationId xmlns:p14="http://schemas.microsoft.com/office/powerpoint/2010/main" val="3643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34C5D-C698-494F-A18C-06F0B298A359}" type="slidenum">
              <a:rPr lang="en-US">
                <a:solidFill>
                  <a:prstClr val="black"/>
                </a:solidFill>
              </a:rPr>
              <a:pPr/>
              <a:t>13</a:t>
            </a:fld>
            <a:endParaRPr lang="en-US">
              <a:solidFill>
                <a:prstClr val="black"/>
              </a:solidFill>
            </a:endParaRPr>
          </a:p>
        </p:txBody>
      </p:sp>
      <p:sp>
        <p:nvSpPr>
          <p:cNvPr id="142338" name="Rectangle 2"/>
          <p:cNvSpPr>
            <a:spLocks noGrp="1" noRot="1" noChangeAspect="1" noChangeArrowheads="1" noTextEdit="1"/>
          </p:cNvSpPr>
          <p:nvPr>
            <p:ph type="sldImg"/>
          </p:nvPr>
        </p:nvSpPr>
        <p:spPr>
          <a:xfrm>
            <a:off x="1181100" y="696913"/>
            <a:ext cx="4648200" cy="3486150"/>
          </a:xfrm>
          <a:ln/>
        </p:spPr>
      </p:sp>
      <p:sp>
        <p:nvSpPr>
          <p:cNvPr id="142339" name="Rectangle 3"/>
          <p:cNvSpPr>
            <a:spLocks noGrp="1" noChangeArrowheads="1"/>
          </p:cNvSpPr>
          <p:nvPr>
            <p:ph type="body" idx="1"/>
          </p:nvPr>
        </p:nvSpPr>
        <p:spPr/>
        <p:txBody>
          <a:bodyPr/>
          <a:lstStyle/>
          <a:p>
            <a:pPr>
              <a:buFont typeface="Arial" pitchFamily="34" charset="0"/>
              <a:buChar char="•"/>
            </a:pPr>
            <a:r>
              <a:rPr lang="en-US" dirty="0" smtClean="0"/>
              <a:t>Concept has been around since the 1980’s but technology just now ready.</a:t>
            </a:r>
          </a:p>
          <a:p>
            <a:r>
              <a:rPr lang="en-US" dirty="0" smtClean="0"/>
              <a:t>80’s </a:t>
            </a:r>
            <a:r>
              <a:rPr lang="en-US" dirty="0"/>
              <a:t>methodology now ready for prime time</a:t>
            </a:r>
            <a:r>
              <a:rPr lang="en-US" dirty="0" smtClean="0"/>
              <a:t>….</a:t>
            </a:r>
          </a:p>
          <a:p>
            <a:r>
              <a:rPr lang="en-US" dirty="0" smtClean="0">
                <a:solidFill>
                  <a:srgbClr val="0000FF"/>
                </a:solidFill>
              </a:rPr>
              <a:t>“Method used to perform audit-related activities on a continuous basis -  includes control and risk assessment.” </a:t>
            </a:r>
          </a:p>
          <a:p>
            <a:endParaRPr lang="en-US" dirty="0"/>
          </a:p>
        </p:txBody>
      </p:sp>
    </p:spTree>
    <p:extLst>
      <p:ext uri="{BB962C8B-B14F-4D97-AF65-F5344CB8AC3E}">
        <p14:creationId xmlns:p14="http://schemas.microsoft.com/office/powerpoint/2010/main" val="257426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B0CA1F-B0B2-4ECD-B066-F922DB54842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0279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IFRDMG has been in existence for over four years now…</a:t>
            </a:r>
          </a:p>
        </p:txBody>
      </p:sp>
    </p:spTree>
    <p:extLst>
      <p:ext uri="{BB962C8B-B14F-4D97-AF65-F5344CB8AC3E}">
        <p14:creationId xmlns:p14="http://schemas.microsoft.com/office/powerpoint/2010/main" val="3161827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FF71CA-C7AA-4D0D-B982-3B8486EF132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60089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a:t>
            </a:r>
          </a:p>
          <a:p>
            <a:r>
              <a:rPr lang="en-US" dirty="0" smtClean="0"/>
              <a:t>Describe</a:t>
            </a:r>
          </a:p>
          <a:p>
            <a:r>
              <a:rPr lang="en-US" dirty="0" smtClean="0"/>
              <a:t>Discover</a:t>
            </a:r>
          </a:p>
          <a:p>
            <a:r>
              <a:rPr lang="en-US" dirty="0" smtClean="0"/>
              <a:t>Predict</a:t>
            </a:r>
          </a:p>
          <a:p>
            <a:r>
              <a:rPr lang="en-US" smtClean="0"/>
              <a:t>Advise</a:t>
            </a:r>
            <a:endParaRPr lang="en-US"/>
          </a:p>
        </p:txBody>
      </p:sp>
      <p:sp>
        <p:nvSpPr>
          <p:cNvPr id="4" name="Slide Number Placeholder 3"/>
          <p:cNvSpPr>
            <a:spLocks noGrp="1"/>
          </p:cNvSpPr>
          <p:nvPr>
            <p:ph type="sldNum" sz="quarter" idx="10"/>
          </p:nvPr>
        </p:nvSpPr>
        <p:spPr/>
        <p:txBody>
          <a:bodyPr/>
          <a:lstStyle/>
          <a:p>
            <a:fld id="{30EF78B0-1151-4418-ABFD-DEA4C60F96C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213590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582613"/>
            <a:ext cx="5451475" cy="4089400"/>
          </a:xfrm>
        </p:spPr>
      </p:sp>
      <p:sp>
        <p:nvSpPr>
          <p:cNvPr id="3" name="Notes Placeholder 2"/>
          <p:cNvSpPr>
            <a:spLocks noGrp="1"/>
          </p:cNvSpPr>
          <p:nvPr>
            <p:ph type="body" idx="1"/>
          </p:nvPr>
        </p:nvSpPr>
        <p:spPr>
          <a:xfrm>
            <a:off x="807082" y="4995330"/>
            <a:ext cx="5396243" cy="252670"/>
          </a:xfrm>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a:xfrm>
            <a:off x="6123032" y="8943882"/>
            <a:ext cx="80292" cy="169277"/>
          </a:xfrm>
        </p:spPr>
        <p:txBody>
          <a:bodyPr/>
          <a:lstStyle/>
          <a:p>
            <a:pPr>
              <a:defRPr/>
            </a:pPr>
            <a:fld id="{3C3A632B-FBDE-46D4-BF6F-6D14421E6342}"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404052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16619" y="4499146"/>
            <a:ext cx="5732949" cy="4558389"/>
          </a:xfrm>
        </p:spPr>
        <p:txBody>
          <a:bodyPr/>
          <a:lstStyle/>
          <a:p>
            <a:endParaRPr lang="en-US" dirty="0"/>
          </a:p>
        </p:txBody>
      </p:sp>
      <p:sp>
        <p:nvSpPr>
          <p:cNvPr id="4" name="Slide Number Placeholder 3"/>
          <p:cNvSpPr>
            <a:spLocks noGrp="1"/>
          </p:cNvSpPr>
          <p:nvPr>
            <p:ph type="sldNum" sz="quarter" idx="10"/>
          </p:nvPr>
        </p:nvSpPr>
        <p:spPr/>
        <p:txBody>
          <a:bodyPr/>
          <a:lstStyle/>
          <a:p>
            <a:fld id="{57FF71CA-C7AA-4D0D-B982-3B8486EF132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1149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a:t>
            </a:r>
          </a:p>
          <a:p>
            <a:r>
              <a:rPr lang="en-US" dirty="0" smtClean="0"/>
              <a:t>Describe</a:t>
            </a:r>
          </a:p>
          <a:p>
            <a:r>
              <a:rPr lang="en-US" dirty="0" smtClean="0"/>
              <a:t>Discover</a:t>
            </a:r>
          </a:p>
          <a:p>
            <a:r>
              <a:rPr lang="en-US" dirty="0" smtClean="0"/>
              <a:t>Predict</a:t>
            </a:r>
          </a:p>
          <a:p>
            <a:r>
              <a:rPr lang="en-US" smtClean="0"/>
              <a:t>Advise</a:t>
            </a:r>
            <a:endParaRPr lang="en-US"/>
          </a:p>
        </p:txBody>
      </p:sp>
      <p:sp>
        <p:nvSpPr>
          <p:cNvPr id="4" name="Slide Number Placeholder 3"/>
          <p:cNvSpPr>
            <a:spLocks noGrp="1"/>
          </p:cNvSpPr>
          <p:nvPr>
            <p:ph type="sldNum" sz="quarter" idx="10"/>
          </p:nvPr>
        </p:nvSpPr>
        <p:spPr/>
        <p:txBody>
          <a:bodyPr/>
          <a:lstStyle/>
          <a:p>
            <a:fld id="{30EF78B0-1151-4418-ABFD-DEA4C60F96C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7392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582613"/>
            <a:ext cx="5451475" cy="4089400"/>
          </a:xfrm>
        </p:spPr>
      </p:sp>
      <p:sp>
        <p:nvSpPr>
          <p:cNvPr id="3" name="Notes Placeholder 2"/>
          <p:cNvSpPr>
            <a:spLocks noGrp="1"/>
          </p:cNvSpPr>
          <p:nvPr>
            <p:ph type="body" idx="1"/>
          </p:nvPr>
        </p:nvSpPr>
        <p:spPr>
          <a:xfrm>
            <a:off x="807082" y="4995330"/>
            <a:ext cx="5396243" cy="252670"/>
          </a:xfrm>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a:xfrm>
            <a:off x="6123032" y="8943882"/>
            <a:ext cx="80292" cy="169277"/>
          </a:xfrm>
        </p:spPr>
        <p:txBody>
          <a:bodyPr/>
          <a:lstStyle/>
          <a:p>
            <a:pPr>
              <a:defRPr/>
            </a:pPr>
            <a:fld id="{3C3A632B-FBDE-46D4-BF6F-6D14421E634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91993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F78B0-1151-4418-ABFD-DEA4C60F96C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347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Business/Stakeholder buy in and interest</a:t>
            </a:r>
          </a:p>
          <a:p>
            <a:pPr lvl="1"/>
            <a:r>
              <a:rPr lang="en-US" dirty="0"/>
              <a:t>ROI – not always monetary</a:t>
            </a:r>
          </a:p>
          <a:p>
            <a:endParaRPr lang="en-US" dirty="0"/>
          </a:p>
        </p:txBody>
      </p:sp>
      <p:sp>
        <p:nvSpPr>
          <p:cNvPr id="4" name="Slide Number Placeholder 3"/>
          <p:cNvSpPr>
            <a:spLocks noGrp="1"/>
          </p:cNvSpPr>
          <p:nvPr>
            <p:ph type="sldNum" sz="quarter" idx="10"/>
          </p:nvPr>
        </p:nvSpPr>
        <p:spPr/>
        <p:txBody>
          <a:bodyPr/>
          <a:lstStyle/>
          <a:p>
            <a:fld id="{30EF78B0-1151-4418-ABFD-DEA4C60F96C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0856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Discuss skills that are important</a:t>
            </a:r>
          </a:p>
          <a:p>
            <a:pPr lvl="1"/>
            <a:r>
              <a:rPr lang="en-US" dirty="0"/>
              <a:t>Word Cloud</a:t>
            </a:r>
          </a:p>
          <a:p>
            <a:pPr lvl="1"/>
            <a:r>
              <a:rPr lang="en-US" dirty="0"/>
              <a:t>Multi-skilled people – no one trick ponies</a:t>
            </a:r>
          </a:p>
          <a:p>
            <a:pPr lvl="1"/>
            <a:r>
              <a:rPr lang="en-US" dirty="0"/>
              <a:t>FREE Interns ;) Co-ops are great!</a:t>
            </a:r>
          </a:p>
          <a:p>
            <a:pPr lvl="1"/>
            <a:r>
              <a:rPr lang="en-US" dirty="0"/>
              <a:t>Team oriented, analytical minded</a:t>
            </a:r>
          </a:p>
          <a:p>
            <a:endParaRPr lang="en-US" dirty="0"/>
          </a:p>
        </p:txBody>
      </p:sp>
      <p:sp>
        <p:nvSpPr>
          <p:cNvPr id="4" name="Slide Number Placeholder 3"/>
          <p:cNvSpPr>
            <a:spLocks noGrp="1"/>
          </p:cNvSpPr>
          <p:nvPr>
            <p:ph type="sldNum" sz="quarter" idx="10"/>
          </p:nvPr>
        </p:nvSpPr>
        <p:spPr/>
        <p:txBody>
          <a:bodyPr/>
          <a:lstStyle/>
          <a:p>
            <a:fld id="{30EF78B0-1151-4418-ABFD-DEA4C60F96C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113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Good data</a:t>
            </a:r>
          </a:p>
          <a:p>
            <a:pPr lvl="1"/>
            <a:r>
              <a:rPr lang="en-US" dirty="0"/>
              <a:t>Garbage in, Garbage Out</a:t>
            </a:r>
          </a:p>
          <a:p>
            <a:pPr lvl="1"/>
            <a:r>
              <a:rPr lang="en-US" dirty="0"/>
              <a:t>Knowing the business and understanding business rules that are applied to the data</a:t>
            </a:r>
          </a:p>
          <a:p>
            <a:pPr lvl="1"/>
            <a:r>
              <a:rPr lang="en-US" dirty="0"/>
              <a:t>Don’t assess reliability of data for audits</a:t>
            </a:r>
          </a:p>
          <a:p>
            <a:pPr lvl="1"/>
            <a:r>
              <a:rPr lang="en-US" dirty="0"/>
              <a:t>Don’t prove fraud</a:t>
            </a:r>
          </a:p>
          <a:p>
            <a:endParaRPr lang="en-US" dirty="0"/>
          </a:p>
        </p:txBody>
      </p:sp>
      <p:sp>
        <p:nvSpPr>
          <p:cNvPr id="4" name="Slide Number Placeholder 3"/>
          <p:cNvSpPr>
            <a:spLocks noGrp="1"/>
          </p:cNvSpPr>
          <p:nvPr>
            <p:ph type="sldNum" sz="quarter" idx="10"/>
          </p:nvPr>
        </p:nvSpPr>
        <p:spPr/>
        <p:txBody>
          <a:bodyPr/>
          <a:lstStyle/>
          <a:p>
            <a:fld id="{30EF78B0-1151-4418-ABFD-DEA4C60F96C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1629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Shiny isn’t always  better</a:t>
            </a:r>
          </a:p>
          <a:p>
            <a:pPr lvl="1"/>
            <a:r>
              <a:rPr lang="en-US" dirty="0"/>
              <a:t>Build to solve the question not the solution</a:t>
            </a:r>
          </a:p>
          <a:p>
            <a:pPr lvl="1"/>
            <a:r>
              <a:rPr lang="en-US" dirty="0"/>
              <a:t>Tools that are FREE! </a:t>
            </a:r>
          </a:p>
          <a:p>
            <a:pPr lvl="1"/>
            <a:r>
              <a:rPr lang="en-US" dirty="0"/>
              <a:t>Not every model is perfect and some are useful.</a:t>
            </a:r>
          </a:p>
          <a:p>
            <a:pPr lvl="1"/>
            <a:r>
              <a:rPr lang="en-US" dirty="0"/>
              <a:t>Paying a contractor to build isn’t always the cheapest or best solution</a:t>
            </a:r>
          </a:p>
          <a:p>
            <a:pPr lvl="2"/>
            <a:r>
              <a:rPr lang="en-US" dirty="0"/>
              <a:t>Starting out, it is helpful to have contractors with you</a:t>
            </a:r>
          </a:p>
          <a:p>
            <a:endParaRPr lang="en-US" dirty="0"/>
          </a:p>
        </p:txBody>
      </p:sp>
      <p:sp>
        <p:nvSpPr>
          <p:cNvPr id="4" name="Slide Number Placeholder 3"/>
          <p:cNvSpPr>
            <a:spLocks noGrp="1"/>
          </p:cNvSpPr>
          <p:nvPr>
            <p:ph type="sldNum" sz="quarter" idx="10"/>
          </p:nvPr>
        </p:nvSpPr>
        <p:spPr/>
        <p:txBody>
          <a:bodyPr/>
          <a:lstStyle/>
          <a:p>
            <a:fld id="{30EF78B0-1151-4418-ABFD-DEA4C60F96C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03397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01610414"/>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0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13314" name="Title"/>
          <p:cNvSpPr>
            <a:spLocks noGrp="1" noChangeArrowheads="1"/>
          </p:cNvSpPr>
          <p:nvPr userDrawn="1">
            <p:ph type="ctrTitle"/>
          </p:nvPr>
        </p:nvSpPr>
        <p:spPr>
          <a:xfrm>
            <a:off x="766618" y="2109619"/>
            <a:ext cx="7610764" cy="502445"/>
          </a:xfrm>
          <a:prstGeom prst="rect">
            <a:avLst/>
          </a:prstGeom>
        </p:spPr>
        <p:txBody>
          <a:bodyPr wrap="square">
            <a:spAutoFit/>
          </a:bodyPr>
          <a:lstStyle>
            <a:lvl1pPr algn="ctr">
              <a:defRPr lang="x-none" sz="3200" b="0" baseline="0">
                <a:solidFill>
                  <a:schemeClr val="tx1"/>
                </a:solidFill>
                <a:latin typeface="+mj-lt"/>
                <a:ea typeface="+mj-ea"/>
              </a:defRPr>
            </a:lvl1pPr>
          </a:lstStyle>
          <a:p>
            <a:pPr lvl="0" latinLnBrk="0"/>
            <a:r>
              <a:rPr lang="en-US" noProof="0" smtClean="0"/>
              <a:t>Click to edit Master title style</a:t>
            </a:r>
            <a:endParaRPr lang="x-none" noProof="0" dirty="0" smtClean="0"/>
          </a:p>
        </p:txBody>
      </p:sp>
      <p:sp>
        <p:nvSpPr>
          <p:cNvPr id="13315" name="Subtitle"/>
          <p:cNvSpPr>
            <a:spLocks noGrp="1" noChangeArrowheads="1"/>
          </p:cNvSpPr>
          <p:nvPr userDrawn="1">
            <p:ph type="subTitle" idx="1"/>
          </p:nvPr>
        </p:nvSpPr>
        <p:spPr>
          <a:xfrm>
            <a:off x="766618" y="3681249"/>
            <a:ext cx="7610764" cy="307777"/>
          </a:xfrm>
          <a:prstGeom prst="rect">
            <a:avLst/>
          </a:prstGeom>
        </p:spPr>
        <p:txBody>
          <a:bodyPr wrap="square">
            <a:spAutoFit/>
          </a:bodyPr>
          <a:lstStyle>
            <a:lvl1pPr algn="ctr">
              <a:defRPr lang="x-none" sz="2000" cap="none" baseline="0">
                <a:solidFill>
                  <a:schemeClr val="accent6"/>
                </a:solidFill>
                <a:latin typeface="+mn-lt"/>
                <a:ea typeface="+mn-ea"/>
              </a:defRPr>
            </a:lvl1pPr>
          </a:lstStyle>
          <a:p>
            <a:pPr lvl="0" latinLnBrk="0"/>
            <a:r>
              <a:rPr lang="en-US" noProof="0" smtClean="0"/>
              <a:t>Click to edit Master subtitle style</a:t>
            </a:r>
            <a:endParaRPr lang="x-none" noProof="0" dirty="0" smtClean="0"/>
          </a:p>
        </p:txBody>
      </p:sp>
      <p:sp>
        <p:nvSpPr>
          <p:cNvPr id="57" name="Document type" hidden="1"/>
          <p:cNvSpPr txBox="1">
            <a:spLocks noChangeArrowheads="1"/>
          </p:cNvSpPr>
          <p:nvPr userDrawn="1"/>
        </p:nvSpPr>
        <p:spPr bwMode="gray">
          <a:xfrm>
            <a:off x="766618" y="5058212"/>
            <a:ext cx="761076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ctr" eaLnBrk="1" hangingPunct="1">
              <a:defRPr lang="x-none"/>
            </a:pPr>
            <a:r>
              <a:rPr sz="1400" dirty="0" smtClean="0">
                <a:solidFill>
                  <a:srgbClr val="808080"/>
                </a:solidFill>
                <a:latin typeface="Calibri"/>
              </a:rPr>
              <a:t>Document type | Date</a:t>
            </a:r>
          </a:p>
        </p:txBody>
      </p:sp>
      <p:sp>
        <p:nvSpPr>
          <p:cNvPr id="10" name="Rectangle 9"/>
          <p:cNvSpPr/>
          <p:nvPr userDrawn="1"/>
        </p:nvSpPr>
        <p:spPr>
          <a:xfrm>
            <a:off x="0" y="6321940"/>
            <a:ext cx="9144000" cy="536060"/>
          </a:xfrm>
          <a:prstGeom prst="rect">
            <a:avLst/>
          </a:prstGeom>
          <a:solidFill>
            <a:srgbClr val="0D2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solidFill>
                <a:srgbClr val="FFFFFF"/>
              </a:solidFill>
            </a:endParaRPr>
          </a:p>
        </p:txBody>
      </p:sp>
      <p:cxnSp>
        <p:nvCxnSpPr>
          <p:cNvPr id="11" name="Straight Connector 10"/>
          <p:cNvCxnSpPr/>
          <p:nvPr userDrawn="1"/>
        </p:nvCxnSpPr>
        <p:spPr>
          <a:xfrm>
            <a:off x="0" y="457200"/>
            <a:ext cx="9144000" cy="0"/>
          </a:xfrm>
          <a:prstGeom prst="line">
            <a:avLst/>
          </a:prstGeom>
          <a:ln w="63500">
            <a:solidFill>
              <a:srgbClr val="132D4D"/>
            </a:solidFill>
          </a:ln>
        </p:spPr>
        <p:style>
          <a:lnRef idx="1">
            <a:schemeClr val="accent1"/>
          </a:lnRef>
          <a:fillRef idx="0">
            <a:schemeClr val="accent1"/>
          </a:fillRef>
          <a:effectRef idx="0">
            <a:schemeClr val="accent1"/>
          </a:effectRef>
          <a:fontRef idx="minor">
            <a:schemeClr val="tx1"/>
          </a:fontRef>
        </p:style>
      </p:cxnSp>
      <p:pic>
        <p:nvPicPr>
          <p:cNvPr id="12" name="Picture 11" descr="horizontal-color-eagle-left-oig-logo.jpg"/>
          <p:cNvPicPr>
            <a:picLocks noChangeAspect="1"/>
          </p:cNvPicPr>
          <p:nvPr userDrawn="1"/>
        </p:nvPicPr>
        <p:blipFill>
          <a:blip r:embed="rId6" cstate="print"/>
          <a:stretch>
            <a:fillRect/>
          </a:stretch>
        </p:blipFill>
        <p:spPr>
          <a:xfrm>
            <a:off x="2438400" y="152400"/>
            <a:ext cx="3962400" cy="750689"/>
          </a:xfrm>
          <a:prstGeom prst="rect">
            <a:avLst/>
          </a:prstGeom>
        </p:spPr>
      </p:pic>
      <p:pic>
        <p:nvPicPr>
          <p:cNvPr id="13" name="Picture 12" descr="seal_high_res_transparent.png"/>
          <p:cNvPicPr>
            <a:picLocks noChangeAspect="1"/>
          </p:cNvPicPr>
          <p:nvPr userDrawn="1"/>
        </p:nvPicPr>
        <p:blipFill>
          <a:blip r:embed="rId7" cstate="print">
            <a:lum/>
          </a:blip>
          <a:stretch>
            <a:fillRect/>
          </a:stretch>
        </p:blipFill>
        <p:spPr>
          <a:xfrm>
            <a:off x="4305300" y="6321940"/>
            <a:ext cx="533400" cy="536060"/>
          </a:xfrm>
          <a:prstGeom prst="rect">
            <a:avLst/>
          </a:prstGeom>
        </p:spPr>
      </p:pic>
      <p:sp>
        <p:nvSpPr>
          <p:cNvPr id="17" name="doc id"/>
          <p:cNvSpPr>
            <a:spLocks noChangeArrowheads="1"/>
          </p:cNvSpPr>
          <p:nvPr userDrawn="1"/>
        </p:nvSpPr>
        <p:spPr bwMode="auto">
          <a:xfrm>
            <a:off x="8246609" y="2412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x-none" sz="800" dirty="0">
              <a:solidFill>
                <a:srgbClr val="808080"/>
              </a:solidFill>
              <a:latin typeface="Calibri"/>
            </a:endParaRPr>
          </a:p>
        </p:txBody>
      </p:sp>
    </p:spTree>
    <p:extLst>
      <p:ext uri="{BB962C8B-B14F-4D97-AF65-F5344CB8AC3E}">
        <p14:creationId xmlns:p14="http://schemas.microsoft.com/office/powerpoint/2010/main" val="6221192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C52CE3-04A1-4A1E-9794-F70D6C23528B}" type="datetime1">
              <a:rPr lang="en-US" smtClean="0"/>
              <a:pPr/>
              <a:t>6/20/2017</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7A6A4B2B-0CB8-4CED-A44F-94A6FE91ED00}" type="slidenum">
              <a:rPr lang="en-US" smtClean="0"/>
              <a:pPr/>
              <a:t>‹#›</a:t>
            </a:fld>
            <a:endParaRPr lang="en-US"/>
          </a:p>
        </p:txBody>
      </p:sp>
    </p:spTree>
    <p:extLst>
      <p:ext uri="{BB962C8B-B14F-4D97-AF65-F5344CB8AC3E}">
        <p14:creationId xmlns:p14="http://schemas.microsoft.com/office/powerpoint/2010/main" val="95258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0A5A3-B8FB-425E-96F1-3D9D77DD2367}" type="datetime1">
              <a:rPr lang="en-US" smtClean="0"/>
              <a:pPr/>
              <a:t>6/20/2017</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7A6A4B2B-0CB8-4CED-A44F-94A6FE91ED00}" type="slidenum">
              <a:rPr lang="en-US" smtClean="0"/>
              <a:pPr/>
              <a:t>‹#›</a:t>
            </a:fld>
            <a:endParaRPr lang="en-US"/>
          </a:p>
        </p:txBody>
      </p:sp>
    </p:spTree>
    <p:extLst>
      <p:ext uri="{BB962C8B-B14F-4D97-AF65-F5344CB8AC3E}">
        <p14:creationId xmlns:p14="http://schemas.microsoft.com/office/powerpoint/2010/main" val="3527287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286F4-39BD-4C7D-9AFC-4996427F96E6}" type="datetime1">
              <a:rPr lang="en-US" smtClean="0"/>
              <a:pPr/>
              <a:t>6/20/2017</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7A6A4B2B-0CB8-4CED-A44F-94A6FE91ED00}" type="slidenum">
              <a:rPr lang="en-US" smtClean="0"/>
              <a:pPr/>
              <a:t>‹#›</a:t>
            </a:fld>
            <a:endParaRPr lang="en-US"/>
          </a:p>
        </p:txBody>
      </p:sp>
    </p:spTree>
    <p:extLst>
      <p:ext uri="{BB962C8B-B14F-4D97-AF65-F5344CB8AC3E}">
        <p14:creationId xmlns:p14="http://schemas.microsoft.com/office/powerpoint/2010/main" val="3491169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C53C6F-FF70-4366-B402-4D99F170068C}" type="datetime1">
              <a:rPr lang="en-US" smtClean="0"/>
              <a:pPr/>
              <a:t>6/20/2017</a:t>
            </a:fld>
            <a:endParaRPr lang="en-US" dirty="0"/>
          </a:p>
        </p:txBody>
      </p:sp>
      <p:sp>
        <p:nvSpPr>
          <p:cNvPr id="4" name="Slide Number Placeholder 3"/>
          <p:cNvSpPr>
            <a:spLocks noGrp="1"/>
          </p:cNvSpPr>
          <p:nvPr>
            <p:ph type="sldNum" sz="quarter" idx="11"/>
          </p:nvPr>
        </p:nvSpPr>
        <p:spPr/>
        <p:txBody>
          <a:bodyPr/>
          <a:lstStyle/>
          <a:p>
            <a:fld id="{7A6A4B2B-0CB8-4CED-A44F-94A6FE91ED00}" type="slidenum">
              <a:rPr lang="en-US" smtClean="0"/>
              <a:pPr/>
              <a:t>‹#›</a:t>
            </a:fld>
            <a:endParaRPr lang="en-US" dirty="0"/>
          </a:p>
        </p:txBody>
      </p:sp>
    </p:spTree>
    <p:extLst>
      <p:ext uri="{BB962C8B-B14F-4D97-AF65-F5344CB8AC3E}">
        <p14:creationId xmlns:p14="http://schemas.microsoft.com/office/powerpoint/2010/main" val="1166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51C65-A59C-4E76-9E72-2FFD7098EC1D}" type="datetime1">
              <a:rPr lang="en-US" smtClean="0"/>
              <a:pPr/>
              <a:t>6/20/2017</a:t>
            </a:fld>
            <a:endParaRPr lang="en-US" dirty="0"/>
          </a:p>
        </p:txBody>
      </p:sp>
      <p:sp>
        <p:nvSpPr>
          <p:cNvPr id="4" name="Slide Number Placeholder 3"/>
          <p:cNvSpPr>
            <a:spLocks noGrp="1"/>
          </p:cNvSpPr>
          <p:nvPr>
            <p:ph type="sldNum" sz="quarter" idx="11"/>
          </p:nvPr>
        </p:nvSpPr>
        <p:spPr/>
        <p:txBody>
          <a:bodyPr/>
          <a:lstStyle/>
          <a:p>
            <a:fld id="{7A6A4B2B-0CB8-4CED-A44F-94A6FE91ED00}" type="slidenum">
              <a:rPr lang="en-US" smtClean="0"/>
              <a:pPr/>
              <a:t>‹#›</a:t>
            </a:fld>
            <a:endParaRPr lang="en-US" dirty="0"/>
          </a:p>
        </p:txBody>
      </p:sp>
    </p:spTree>
    <p:extLst>
      <p:ext uri="{BB962C8B-B14F-4D97-AF65-F5344CB8AC3E}">
        <p14:creationId xmlns:p14="http://schemas.microsoft.com/office/powerpoint/2010/main" val="42488913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5CD87097-73E4-4A25-89E1-9521ED9D58A6}" type="datetime1">
              <a:rPr lang="en-US" smtClean="0">
                <a:solidFill>
                  <a:prstClr val="white">
                    <a:lumMod val="85000"/>
                  </a:prstClr>
                </a:solidFill>
              </a:rPr>
              <a:pPr/>
              <a:t>6/20/2017</a:t>
            </a:fld>
            <a:endParaRPr lang="en-US" dirty="0">
              <a:solidFill>
                <a:prstClr val="white">
                  <a:lumMod val="8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7A6A4B2B-0CB8-4CED-A44F-94A6FE91ED00}"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792847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675554"/>
            <a:ext cx="9144000" cy="450369"/>
          </a:xfrm>
          <a:prstGeom prst="rect">
            <a:avLst/>
          </a:prstGeom>
        </p:spPr>
        <p:txBody>
          <a:bodyPr>
            <a:normAutofit/>
          </a:bodyPr>
          <a:lstStyle>
            <a:lvl1pPr algn="ctr">
              <a:defRPr sz="2800">
                <a:solidFill>
                  <a:srgbClr val="FFFFFF"/>
                </a:solidFill>
                <a:latin typeface="Rockwell"/>
                <a:cs typeface="Rockwell"/>
              </a:defRPr>
            </a:lvl1pPr>
          </a:lstStyle>
          <a:p>
            <a:r>
              <a:rPr lang="en-US" smtClean="0"/>
              <a:t>Click to edit Master title style</a:t>
            </a:r>
            <a:endParaRPr lang="en-US" dirty="0"/>
          </a:p>
        </p:txBody>
      </p:sp>
      <p:sp>
        <p:nvSpPr>
          <p:cNvPr id="3" name="Subtitle 2"/>
          <p:cNvSpPr>
            <a:spLocks noGrp="1"/>
          </p:cNvSpPr>
          <p:nvPr>
            <p:ph type="subTitle" idx="1"/>
          </p:nvPr>
        </p:nvSpPr>
        <p:spPr>
          <a:xfrm>
            <a:off x="0" y="3936229"/>
            <a:ext cx="9144000" cy="837684"/>
          </a:xfrm>
          <a:prstGeom prst="rect">
            <a:avLst/>
          </a:prstGeom>
        </p:spPr>
        <p:txBody>
          <a:bodyPr anchor="b">
            <a:normAutofit/>
          </a:bodyPr>
          <a:lstStyle>
            <a:lvl1pPr marL="0" indent="0" algn="ctr">
              <a:buNone/>
              <a:defRPr sz="3200">
                <a:solidFill>
                  <a:schemeClr val="bg1"/>
                </a:solidFill>
                <a:latin typeface="Rockwell"/>
                <a:cs typeface="Rockwe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1"/>
          <p:cNvSpPr>
            <a:spLocks noGrp="1"/>
          </p:cNvSpPr>
          <p:nvPr>
            <p:ph type="body" sz="quarter" idx="14"/>
          </p:nvPr>
        </p:nvSpPr>
        <p:spPr>
          <a:xfrm>
            <a:off x="0" y="4782920"/>
            <a:ext cx="9144000" cy="675557"/>
          </a:xfrm>
          <a:prstGeom prst="rect">
            <a:avLst/>
          </a:prstGeom>
        </p:spPr>
        <p:txBody>
          <a:bodyPr>
            <a:noAutofit/>
          </a:bodyPr>
          <a:lstStyle>
            <a:lvl1pPr marL="0" indent="0" algn="ctr">
              <a:buFontTx/>
              <a:buNone/>
              <a:defRPr sz="1600">
                <a:solidFill>
                  <a:srgbClr val="FFFFFF"/>
                </a:solidFill>
                <a:latin typeface="Arial"/>
                <a:cs typeface="Arial"/>
              </a:defRPr>
            </a:lvl1pPr>
            <a:lvl2pPr marL="457200" indent="0" algn="ctr">
              <a:buFontTx/>
              <a:buNone/>
              <a:defRPr sz="1600">
                <a:solidFill>
                  <a:srgbClr val="FFFFFF"/>
                </a:solidFill>
                <a:latin typeface="Arial"/>
                <a:cs typeface="Arial"/>
              </a:defRPr>
            </a:lvl2pPr>
            <a:lvl3pPr marL="914400" indent="0" algn="ctr">
              <a:buFontTx/>
              <a:buNone/>
              <a:defRPr sz="1600">
                <a:solidFill>
                  <a:srgbClr val="FFFFFF"/>
                </a:solidFill>
                <a:latin typeface="Arial"/>
                <a:cs typeface="Arial"/>
              </a:defRPr>
            </a:lvl3pPr>
            <a:lvl4pPr marL="1371600" indent="0" algn="ctr">
              <a:buFontTx/>
              <a:buNone/>
              <a:defRPr sz="1600">
                <a:solidFill>
                  <a:srgbClr val="FFFFFF"/>
                </a:solidFill>
                <a:latin typeface="Arial"/>
                <a:cs typeface="Arial"/>
              </a:defRPr>
            </a:lvl4pPr>
            <a:lvl5pPr marL="1828800" indent="0" algn="ctr">
              <a:buFontTx/>
              <a:buNone/>
              <a:defRPr sz="1600">
                <a:solidFill>
                  <a:srgbClr val="FFFFFF"/>
                </a:solidFill>
                <a:latin typeface="Arial"/>
                <a:cs typeface="Arial"/>
              </a:defRPr>
            </a:lvl5pPr>
          </a:lstStyle>
          <a:p>
            <a:pPr lvl="0"/>
            <a:r>
              <a:rPr lang="en-US" smtClean="0"/>
              <a:t>Click to edit Master text styles</a:t>
            </a:r>
          </a:p>
        </p:txBody>
      </p:sp>
      <p:sp>
        <p:nvSpPr>
          <p:cNvPr id="14" name="Text Placeholder 11"/>
          <p:cNvSpPr>
            <a:spLocks noGrp="1"/>
          </p:cNvSpPr>
          <p:nvPr>
            <p:ph type="body" sz="quarter" idx="15"/>
          </p:nvPr>
        </p:nvSpPr>
        <p:spPr>
          <a:xfrm>
            <a:off x="1" y="5539540"/>
            <a:ext cx="9144000" cy="387319"/>
          </a:xfrm>
          <a:prstGeom prst="rect">
            <a:avLst/>
          </a:prstGeom>
        </p:spPr>
        <p:txBody>
          <a:bodyPr anchor="ctr">
            <a:noAutofit/>
          </a:bodyPr>
          <a:lstStyle>
            <a:lvl1pPr marL="0" indent="0" algn="ctr">
              <a:lnSpc>
                <a:spcPct val="93000"/>
              </a:lnSpc>
              <a:spcBef>
                <a:spcPts val="0"/>
              </a:spcBef>
              <a:buFontTx/>
              <a:buNone/>
              <a:defRPr sz="1800" baseline="0">
                <a:solidFill>
                  <a:srgbClr val="FFFFFF"/>
                </a:solidFill>
                <a:latin typeface="Arial"/>
                <a:cs typeface="Arial"/>
              </a:defRPr>
            </a:lvl1pPr>
            <a:lvl2pPr marL="457200" indent="0" algn="ctr">
              <a:buFontTx/>
              <a:buNone/>
              <a:defRPr sz="1600">
                <a:solidFill>
                  <a:srgbClr val="FFFFFF"/>
                </a:solidFill>
                <a:latin typeface="Arial"/>
                <a:cs typeface="Arial"/>
              </a:defRPr>
            </a:lvl2pPr>
            <a:lvl3pPr marL="914400" indent="0" algn="ctr">
              <a:buFontTx/>
              <a:buNone/>
              <a:defRPr sz="1600">
                <a:solidFill>
                  <a:srgbClr val="FFFFFF"/>
                </a:solidFill>
                <a:latin typeface="Arial"/>
                <a:cs typeface="Arial"/>
              </a:defRPr>
            </a:lvl3pPr>
            <a:lvl4pPr marL="1371600" indent="0" algn="ctr">
              <a:buFontTx/>
              <a:buNone/>
              <a:defRPr sz="1600">
                <a:solidFill>
                  <a:srgbClr val="FFFFFF"/>
                </a:solidFill>
                <a:latin typeface="Arial"/>
                <a:cs typeface="Arial"/>
              </a:defRPr>
            </a:lvl4pPr>
            <a:lvl5pPr marL="1828800" indent="0" algn="ctr">
              <a:buFontTx/>
              <a:buNone/>
              <a:defRPr sz="1600">
                <a:solidFill>
                  <a:srgbClr val="FFFFFF"/>
                </a:solidFill>
                <a:latin typeface="Arial"/>
                <a:cs typeface="Arial"/>
              </a:defRPr>
            </a:lvl5pPr>
          </a:lstStyle>
          <a:p>
            <a:pPr lvl="0"/>
            <a:r>
              <a:rPr lang="en-US" smtClean="0"/>
              <a:t>Click to edit Master text styles</a:t>
            </a:r>
          </a:p>
        </p:txBody>
      </p:sp>
      <p:sp>
        <p:nvSpPr>
          <p:cNvPr id="15" name="Text Placeholder 11"/>
          <p:cNvSpPr>
            <a:spLocks noGrp="1"/>
          </p:cNvSpPr>
          <p:nvPr>
            <p:ph type="body" sz="quarter" idx="16"/>
          </p:nvPr>
        </p:nvSpPr>
        <p:spPr>
          <a:xfrm>
            <a:off x="0" y="5936625"/>
            <a:ext cx="9144000" cy="339286"/>
          </a:xfrm>
          <a:prstGeom prst="rect">
            <a:avLst/>
          </a:prstGeom>
        </p:spPr>
        <p:txBody>
          <a:bodyPr anchor="ctr">
            <a:noAutofit/>
          </a:bodyPr>
          <a:lstStyle>
            <a:lvl1pPr marL="0" indent="0" algn="ctr">
              <a:buFontTx/>
              <a:buNone/>
              <a:defRPr sz="1400" baseline="0">
                <a:solidFill>
                  <a:srgbClr val="FFFFFF"/>
                </a:solidFill>
                <a:latin typeface="Arial"/>
                <a:cs typeface="Arial"/>
              </a:defRPr>
            </a:lvl1pPr>
            <a:lvl2pPr marL="457200" indent="0" algn="ctr">
              <a:buFontTx/>
              <a:buNone/>
              <a:defRPr sz="1600">
                <a:solidFill>
                  <a:srgbClr val="FFFFFF"/>
                </a:solidFill>
                <a:latin typeface="Arial"/>
                <a:cs typeface="Arial"/>
              </a:defRPr>
            </a:lvl2pPr>
            <a:lvl3pPr marL="914400" indent="0" algn="ctr">
              <a:buFontTx/>
              <a:buNone/>
              <a:defRPr sz="1600">
                <a:solidFill>
                  <a:srgbClr val="FFFFFF"/>
                </a:solidFill>
                <a:latin typeface="Arial"/>
                <a:cs typeface="Arial"/>
              </a:defRPr>
            </a:lvl3pPr>
            <a:lvl4pPr marL="1371600" indent="0" algn="ctr">
              <a:buFontTx/>
              <a:buNone/>
              <a:defRPr sz="1600">
                <a:solidFill>
                  <a:srgbClr val="FFFFFF"/>
                </a:solidFill>
                <a:latin typeface="Arial"/>
                <a:cs typeface="Arial"/>
              </a:defRPr>
            </a:lvl4pPr>
            <a:lvl5pPr marL="1828800" indent="0" algn="ctr">
              <a:buFontTx/>
              <a:buNone/>
              <a:defRPr sz="1600">
                <a:solidFill>
                  <a:srgbClr val="FFFFFF"/>
                </a:solidFill>
                <a:latin typeface="Arial"/>
                <a:cs typeface="Arial"/>
              </a:defRPr>
            </a:lvl5pPr>
          </a:lstStyle>
          <a:p>
            <a:pPr lvl="0"/>
            <a:r>
              <a:rPr lang="en-US" smtClean="0"/>
              <a:t>Click to edit Master text styles</a:t>
            </a:r>
          </a:p>
        </p:txBody>
      </p:sp>
      <p:sp>
        <p:nvSpPr>
          <p:cNvPr id="18" name="Content Placeholder 17"/>
          <p:cNvSpPr>
            <a:spLocks noGrp="1"/>
          </p:cNvSpPr>
          <p:nvPr>
            <p:ph sz="quarter" idx="17"/>
          </p:nvPr>
        </p:nvSpPr>
        <p:spPr>
          <a:xfrm>
            <a:off x="0" y="1135362"/>
            <a:ext cx="9144000" cy="350857"/>
          </a:xfrm>
          <a:prstGeom prst="rect">
            <a:avLst/>
          </a:prstGeom>
        </p:spPr>
        <p:txBody>
          <a:bodyPr>
            <a:noAutofit/>
          </a:bodyPr>
          <a:lstStyle>
            <a:lvl1pPr marL="0" indent="0" algn="ctr">
              <a:buFontTx/>
              <a:buNone/>
              <a:defRPr sz="1600">
                <a:solidFill>
                  <a:srgbClr val="FFFFFF"/>
                </a:solidFill>
                <a:latin typeface="Arial"/>
                <a:cs typeface="Arial"/>
              </a:defRPr>
            </a:lvl1pPr>
            <a:lvl2pPr marL="457200" indent="0" algn="ctr">
              <a:buFontTx/>
              <a:buNone/>
              <a:defRPr sz="1800">
                <a:solidFill>
                  <a:srgbClr val="FFFFFF"/>
                </a:solidFill>
                <a:latin typeface="Arial"/>
                <a:cs typeface="Arial"/>
              </a:defRPr>
            </a:lvl2pPr>
            <a:lvl3pPr marL="914400" indent="0" algn="ctr">
              <a:buFontTx/>
              <a:buNone/>
              <a:defRPr sz="1800">
                <a:solidFill>
                  <a:srgbClr val="FFFFFF"/>
                </a:solidFill>
                <a:latin typeface="Arial"/>
                <a:cs typeface="Arial"/>
              </a:defRPr>
            </a:lvl3pPr>
            <a:lvl4pPr marL="1371600" indent="0" algn="ctr">
              <a:buFontTx/>
              <a:buNone/>
              <a:defRPr sz="1800">
                <a:solidFill>
                  <a:srgbClr val="FFFFFF"/>
                </a:solidFill>
                <a:latin typeface="Arial"/>
                <a:cs typeface="Arial"/>
              </a:defRPr>
            </a:lvl4pPr>
            <a:lvl5pPr marL="1828800" indent="0" algn="ctr">
              <a:buFontTx/>
              <a:buNone/>
              <a:defRPr sz="1800">
                <a:solidFill>
                  <a:srgbClr val="FFFFFF"/>
                </a:solidFill>
                <a:latin typeface="Arial"/>
                <a:cs typeface="Arial"/>
              </a:defRPr>
            </a:lvl5pPr>
          </a:lstStyle>
          <a:p>
            <a:pPr lvl="0"/>
            <a:r>
              <a:rPr lang="en-US" smtClean="0"/>
              <a:t>Click to edit Master text styles</a:t>
            </a:r>
          </a:p>
        </p:txBody>
      </p:sp>
      <p:sp>
        <p:nvSpPr>
          <p:cNvPr id="9" name="Date Placeholder 3"/>
          <p:cNvSpPr>
            <a:spLocks noGrp="1"/>
          </p:cNvSpPr>
          <p:nvPr>
            <p:ph type="dt" sz="half" idx="18"/>
          </p:nvPr>
        </p:nvSpPr>
        <p:spPr/>
        <p:txBody>
          <a:bodyPr/>
          <a:lstStyle>
            <a:lvl1pPr>
              <a:defRPr/>
            </a:lvl1pPr>
          </a:lstStyle>
          <a:p>
            <a:pPr>
              <a:defRPr/>
            </a:pPr>
            <a:fld id="{BDF72E60-10FD-8643-B874-F8305B2286F2}" type="datetimeFigureOut">
              <a:rPr lang="en-US"/>
              <a:pPr>
                <a:defRPr/>
              </a:pPr>
              <a:t>6/20/2017</a:t>
            </a:fld>
            <a:endParaRPr lang="en-US"/>
          </a:p>
        </p:txBody>
      </p:sp>
      <p:sp>
        <p:nvSpPr>
          <p:cNvPr id="10" name="Footer Placeholder 4"/>
          <p:cNvSpPr>
            <a:spLocks noGrp="1"/>
          </p:cNvSpPr>
          <p:nvPr>
            <p:ph type="ftr" sz="quarter" idx="19"/>
          </p:nvPr>
        </p:nvSpPr>
        <p:spPr>
          <a:xfrm>
            <a:off x="3124200" y="6356350"/>
            <a:ext cx="2895600" cy="365125"/>
          </a:xfrm>
          <a:prstGeom prst="rect">
            <a:avLst/>
          </a:prstGeom>
        </p:spPr>
        <p:txBody>
          <a:bodyPr/>
          <a:lstStyle>
            <a:lvl1pPr>
              <a:defRPr/>
            </a:lvl1pPr>
          </a:lstStyle>
          <a:p>
            <a:pPr>
              <a:defRPr/>
            </a:pPr>
            <a:endParaRPr lang="en-US"/>
          </a:p>
        </p:txBody>
      </p:sp>
      <p:sp>
        <p:nvSpPr>
          <p:cNvPr id="11" name="Slide Number Placeholder 5"/>
          <p:cNvSpPr>
            <a:spLocks noGrp="1"/>
          </p:cNvSpPr>
          <p:nvPr>
            <p:ph type="sldNum" sz="quarter" idx="20"/>
          </p:nvPr>
        </p:nvSpPr>
        <p:spPr/>
        <p:txBody>
          <a:bodyPr/>
          <a:lstStyle>
            <a:lvl1pPr>
              <a:defRPr/>
            </a:lvl1pPr>
          </a:lstStyle>
          <a:p>
            <a:pPr>
              <a:defRPr/>
            </a:pPr>
            <a:fld id="{DC6DCA29-8277-0440-98D9-CBBB5AB29556}" type="slidenum">
              <a:rPr lang="en-US"/>
              <a:pPr>
                <a:defRPr/>
              </a:pPr>
              <a:t>‹#›</a:t>
            </a:fld>
            <a:endParaRPr lang="en-US"/>
          </a:p>
        </p:txBody>
      </p:sp>
    </p:spTree>
    <p:extLst>
      <p:ext uri="{BB962C8B-B14F-4D97-AF65-F5344CB8AC3E}">
        <p14:creationId xmlns:p14="http://schemas.microsoft.com/office/powerpoint/2010/main" val="3382178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675554"/>
            <a:ext cx="9144000" cy="450369"/>
          </a:xfrm>
        </p:spPr>
        <p:txBody>
          <a:bodyPr>
            <a:normAutofit/>
          </a:bodyPr>
          <a:lstStyle>
            <a:lvl1pPr algn="ctr">
              <a:defRPr sz="2800">
                <a:solidFill>
                  <a:srgbClr val="FFFFFF"/>
                </a:solidFill>
                <a:latin typeface="Rockwell"/>
                <a:cs typeface="Rockwell"/>
              </a:defRPr>
            </a:lvl1pPr>
          </a:lstStyle>
          <a:p>
            <a:r>
              <a:rPr lang="en-US" smtClean="0"/>
              <a:t>Click to edit Master title style</a:t>
            </a:r>
            <a:endParaRPr lang="en-US" dirty="0"/>
          </a:p>
        </p:txBody>
      </p:sp>
      <p:sp>
        <p:nvSpPr>
          <p:cNvPr id="3" name="Subtitle 2"/>
          <p:cNvSpPr>
            <a:spLocks noGrp="1"/>
          </p:cNvSpPr>
          <p:nvPr>
            <p:ph type="subTitle" idx="1"/>
          </p:nvPr>
        </p:nvSpPr>
        <p:spPr>
          <a:xfrm>
            <a:off x="0" y="3936229"/>
            <a:ext cx="9144000" cy="837684"/>
          </a:xfrm>
        </p:spPr>
        <p:txBody>
          <a:bodyPr anchor="b">
            <a:normAutofit/>
          </a:bodyPr>
          <a:lstStyle>
            <a:lvl1pPr marL="0" indent="0" algn="ctr">
              <a:buNone/>
              <a:defRPr sz="3200">
                <a:solidFill>
                  <a:schemeClr val="bg1"/>
                </a:solidFill>
                <a:latin typeface="Rockwell"/>
                <a:cs typeface="Rockwe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1"/>
          <p:cNvSpPr>
            <a:spLocks noGrp="1"/>
          </p:cNvSpPr>
          <p:nvPr>
            <p:ph type="body" sz="quarter" idx="14"/>
          </p:nvPr>
        </p:nvSpPr>
        <p:spPr>
          <a:xfrm>
            <a:off x="0" y="4782920"/>
            <a:ext cx="9144000" cy="675557"/>
          </a:xfrm>
        </p:spPr>
        <p:txBody>
          <a:bodyPr>
            <a:noAutofit/>
          </a:bodyPr>
          <a:lstStyle>
            <a:lvl1pPr marL="0" indent="0" algn="ctr">
              <a:buFontTx/>
              <a:buNone/>
              <a:defRPr sz="1600">
                <a:solidFill>
                  <a:srgbClr val="FFFFFF"/>
                </a:solidFill>
                <a:latin typeface="Arial"/>
                <a:cs typeface="Arial"/>
              </a:defRPr>
            </a:lvl1pPr>
            <a:lvl2pPr marL="457200" indent="0" algn="ctr">
              <a:buFontTx/>
              <a:buNone/>
              <a:defRPr sz="1600">
                <a:solidFill>
                  <a:srgbClr val="FFFFFF"/>
                </a:solidFill>
                <a:latin typeface="Arial"/>
                <a:cs typeface="Arial"/>
              </a:defRPr>
            </a:lvl2pPr>
            <a:lvl3pPr marL="914400" indent="0" algn="ctr">
              <a:buFontTx/>
              <a:buNone/>
              <a:defRPr sz="1600">
                <a:solidFill>
                  <a:srgbClr val="FFFFFF"/>
                </a:solidFill>
                <a:latin typeface="Arial"/>
                <a:cs typeface="Arial"/>
              </a:defRPr>
            </a:lvl3pPr>
            <a:lvl4pPr marL="1371600" indent="0" algn="ctr">
              <a:buFontTx/>
              <a:buNone/>
              <a:defRPr sz="1600">
                <a:solidFill>
                  <a:srgbClr val="FFFFFF"/>
                </a:solidFill>
                <a:latin typeface="Arial"/>
                <a:cs typeface="Arial"/>
              </a:defRPr>
            </a:lvl4pPr>
            <a:lvl5pPr marL="1828800" indent="0" algn="ctr">
              <a:buFontTx/>
              <a:buNone/>
              <a:defRPr sz="1600">
                <a:solidFill>
                  <a:srgbClr val="FFFFFF"/>
                </a:solidFill>
                <a:latin typeface="Arial"/>
                <a:cs typeface="Arial"/>
              </a:defRPr>
            </a:lvl5pPr>
          </a:lstStyle>
          <a:p>
            <a:pPr lvl="0"/>
            <a:r>
              <a:rPr lang="en-US" smtClean="0"/>
              <a:t>Click to edit Master text styles</a:t>
            </a:r>
          </a:p>
        </p:txBody>
      </p:sp>
      <p:sp>
        <p:nvSpPr>
          <p:cNvPr id="14" name="Text Placeholder 11"/>
          <p:cNvSpPr>
            <a:spLocks noGrp="1"/>
          </p:cNvSpPr>
          <p:nvPr>
            <p:ph type="body" sz="quarter" idx="15"/>
          </p:nvPr>
        </p:nvSpPr>
        <p:spPr>
          <a:xfrm>
            <a:off x="1" y="5539540"/>
            <a:ext cx="9144000" cy="387319"/>
          </a:xfrm>
        </p:spPr>
        <p:txBody>
          <a:bodyPr anchor="ctr">
            <a:noAutofit/>
          </a:bodyPr>
          <a:lstStyle>
            <a:lvl1pPr marL="0" indent="0" algn="ctr">
              <a:lnSpc>
                <a:spcPct val="93000"/>
              </a:lnSpc>
              <a:spcBef>
                <a:spcPts val="0"/>
              </a:spcBef>
              <a:buFontTx/>
              <a:buNone/>
              <a:defRPr sz="1800" baseline="0">
                <a:solidFill>
                  <a:srgbClr val="FFFFFF"/>
                </a:solidFill>
                <a:latin typeface="Arial"/>
                <a:cs typeface="Arial"/>
              </a:defRPr>
            </a:lvl1pPr>
            <a:lvl2pPr marL="457200" indent="0" algn="ctr">
              <a:buFontTx/>
              <a:buNone/>
              <a:defRPr sz="1600">
                <a:solidFill>
                  <a:srgbClr val="FFFFFF"/>
                </a:solidFill>
                <a:latin typeface="Arial"/>
                <a:cs typeface="Arial"/>
              </a:defRPr>
            </a:lvl2pPr>
            <a:lvl3pPr marL="914400" indent="0" algn="ctr">
              <a:buFontTx/>
              <a:buNone/>
              <a:defRPr sz="1600">
                <a:solidFill>
                  <a:srgbClr val="FFFFFF"/>
                </a:solidFill>
                <a:latin typeface="Arial"/>
                <a:cs typeface="Arial"/>
              </a:defRPr>
            </a:lvl3pPr>
            <a:lvl4pPr marL="1371600" indent="0" algn="ctr">
              <a:buFontTx/>
              <a:buNone/>
              <a:defRPr sz="1600">
                <a:solidFill>
                  <a:srgbClr val="FFFFFF"/>
                </a:solidFill>
                <a:latin typeface="Arial"/>
                <a:cs typeface="Arial"/>
              </a:defRPr>
            </a:lvl4pPr>
            <a:lvl5pPr marL="1828800" indent="0" algn="ctr">
              <a:buFontTx/>
              <a:buNone/>
              <a:defRPr sz="1600">
                <a:solidFill>
                  <a:srgbClr val="FFFFFF"/>
                </a:solidFill>
                <a:latin typeface="Arial"/>
                <a:cs typeface="Arial"/>
              </a:defRPr>
            </a:lvl5pPr>
          </a:lstStyle>
          <a:p>
            <a:pPr lvl="0"/>
            <a:r>
              <a:rPr lang="en-US" smtClean="0"/>
              <a:t>Click to edit Master text styles</a:t>
            </a:r>
          </a:p>
        </p:txBody>
      </p:sp>
      <p:sp>
        <p:nvSpPr>
          <p:cNvPr id="15" name="Text Placeholder 11"/>
          <p:cNvSpPr>
            <a:spLocks noGrp="1"/>
          </p:cNvSpPr>
          <p:nvPr>
            <p:ph type="body" sz="quarter" idx="16"/>
          </p:nvPr>
        </p:nvSpPr>
        <p:spPr>
          <a:xfrm>
            <a:off x="0" y="5936625"/>
            <a:ext cx="9144000" cy="339286"/>
          </a:xfrm>
        </p:spPr>
        <p:txBody>
          <a:bodyPr anchor="ctr">
            <a:noAutofit/>
          </a:bodyPr>
          <a:lstStyle>
            <a:lvl1pPr marL="0" indent="0" algn="ctr">
              <a:buFontTx/>
              <a:buNone/>
              <a:defRPr sz="1400" baseline="0">
                <a:solidFill>
                  <a:srgbClr val="FFFFFF"/>
                </a:solidFill>
                <a:latin typeface="Arial"/>
                <a:cs typeface="Arial"/>
              </a:defRPr>
            </a:lvl1pPr>
            <a:lvl2pPr marL="457200" indent="0" algn="ctr">
              <a:buFontTx/>
              <a:buNone/>
              <a:defRPr sz="1600">
                <a:solidFill>
                  <a:srgbClr val="FFFFFF"/>
                </a:solidFill>
                <a:latin typeface="Arial"/>
                <a:cs typeface="Arial"/>
              </a:defRPr>
            </a:lvl2pPr>
            <a:lvl3pPr marL="914400" indent="0" algn="ctr">
              <a:buFontTx/>
              <a:buNone/>
              <a:defRPr sz="1600">
                <a:solidFill>
                  <a:srgbClr val="FFFFFF"/>
                </a:solidFill>
                <a:latin typeface="Arial"/>
                <a:cs typeface="Arial"/>
              </a:defRPr>
            </a:lvl3pPr>
            <a:lvl4pPr marL="1371600" indent="0" algn="ctr">
              <a:buFontTx/>
              <a:buNone/>
              <a:defRPr sz="1600">
                <a:solidFill>
                  <a:srgbClr val="FFFFFF"/>
                </a:solidFill>
                <a:latin typeface="Arial"/>
                <a:cs typeface="Arial"/>
              </a:defRPr>
            </a:lvl4pPr>
            <a:lvl5pPr marL="1828800" indent="0" algn="ctr">
              <a:buFontTx/>
              <a:buNone/>
              <a:defRPr sz="1600">
                <a:solidFill>
                  <a:srgbClr val="FFFFFF"/>
                </a:solidFill>
                <a:latin typeface="Arial"/>
                <a:cs typeface="Arial"/>
              </a:defRPr>
            </a:lvl5pPr>
          </a:lstStyle>
          <a:p>
            <a:pPr lvl="0"/>
            <a:r>
              <a:rPr lang="en-US" smtClean="0"/>
              <a:t>Click to edit Master text styles</a:t>
            </a:r>
          </a:p>
        </p:txBody>
      </p:sp>
      <p:sp>
        <p:nvSpPr>
          <p:cNvPr id="18" name="Content Placeholder 17"/>
          <p:cNvSpPr>
            <a:spLocks noGrp="1"/>
          </p:cNvSpPr>
          <p:nvPr>
            <p:ph sz="quarter" idx="17"/>
          </p:nvPr>
        </p:nvSpPr>
        <p:spPr>
          <a:xfrm>
            <a:off x="0" y="1135362"/>
            <a:ext cx="9144000" cy="350857"/>
          </a:xfrm>
        </p:spPr>
        <p:txBody>
          <a:bodyPr>
            <a:noAutofit/>
          </a:bodyPr>
          <a:lstStyle>
            <a:lvl1pPr marL="0" indent="0" algn="ctr">
              <a:buFontTx/>
              <a:buNone/>
              <a:defRPr sz="1600">
                <a:solidFill>
                  <a:srgbClr val="FFFFFF"/>
                </a:solidFill>
                <a:latin typeface="Arial"/>
                <a:cs typeface="Arial"/>
              </a:defRPr>
            </a:lvl1pPr>
            <a:lvl2pPr marL="457200" indent="0" algn="ctr">
              <a:buFontTx/>
              <a:buNone/>
              <a:defRPr sz="1800">
                <a:solidFill>
                  <a:srgbClr val="FFFFFF"/>
                </a:solidFill>
                <a:latin typeface="Arial"/>
                <a:cs typeface="Arial"/>
              </a:defRPr>
            </a:lvl2pPr>
            <a:lvl3pPr marL="914400" indent="0" algn="ctr">
              <a:buFontTx/>
              <a:buNone/>
              <a:defRPr sz="1800">
                <a:solidFill>
                  <a:srgbClr val="FFFFFF"/>
                </a:solidFill>
                <a:latin typeface="Arial"/>
                <a:cs typeface="Arial"/>
              </a:defRPr>
            </a:lvl3pPr>
            <a:lvl4pPr marL="1371600" indent="0" algn="ctr">
              <a:buFontTx/>
              <a:buNone/>
              <a:defRPr sz="1800">
                <a:solidFill>
                  <a:srgbClr val="FFFFFF"/>
                </a:solidFill>
                <a:latin typeface="Arial"/>
                <a:cs typeface="Arial"/>
              </a:defRPr>
            </a:lvl4pPr>
            <a:lvl5pPr marL="1828800" indent="0" algn="ctr">
              <a:buFontTx/>
              <a:buNone/>
              <a:defRPr sz="1800">
                <a:solidFill>
                  <a:srgbClr val="FFFFFF"/>
                </a:solidFill>
                <a:latin typeface="Arial"/>
                <a:cs typeface="Arial"/>
              </a:defRPr>
            </a:lvl5pPr>
          </a:lstStyle>
          <a:p>
            <a:pPr lvl="0"/>
            <a:r>
              <a:rPr lang="en-US" smtClean="0"/>
              <a:t>Click to edit Master text styles</a:t>
            </a:r>
          </a:p>
        </p:txBody>
      </p:sp>
      <p:sp>
        <p:nvSpPr>
          <p:cNvPr id="9" name="Date Placeholder 3"/>
          <p:cNvSpPr>
            <a:spLocks noGrp="1"/>
          </p:cNvSpPr>
          <p:nvPr>
            <p:ph type="dt" sz="half" idx="18"/>
          </p:nvPr>
        </p:nvSpPr>
        <p:spPr/>
        <p:txBody>
          <a:bodyPr/>
          <a:lstStyle>
            <a:lvl1pPr>
              <a:defRPr/>
            </a:lvl1pPr>
          </a:lstStyle>
          <a:p>
            <a:pPr>
              <a:defRPr/>
            </a:pPr>
            <a:fld id="{BDF72E60-10FD-8643-B874-F8305B2286F2}" type="datetimeFigureOut">
              <a:rPr lang="en-US">
                <a:solidFill>
                  <a:prstClr val="black">
                    <a:tint val="75000"/>
                  </a:prstClr>
                </a:solidFill>
              </a:rPr>
              <a:pPr>
                <a:defRPr/>
              </a:pPr>
              <a:t>6/20/2017</a:t>
            </a:fld>
            <a:endParaRPr lang="en-US">
              <a:solidFill>
                <a:prstClr val="black">
                  <a:tint val="75000"/>
                </a:prstClr>
              </a:solidFill>
            </a:endParaRPr>
          </a:p>
        </p:txBody>
      </p:sp>
      <p:sp>
        <p:nvSpPr>
          <p:cNvPr id="10" name="Footer Placeholder 4"/>
          <p:cNvSpPr>
            <a:spLocks noGrp="1"/>
          </p:cNvSpPr>
          <p:nvPr>
            <p:ph type="ftr" sz="quarter" idx="19"/>
          </p:nvPr>
        </p:nvSpPr>
        <p:spPr/>
        <p:txBody>
          <a:bodyPr/>
          <a:lstStyle>
            <a:lvl1pPr>
              <a:defRPr/>
            </a:lvl1pPr>
          </a:lstStyle>
          <a:p>
            <a:pPr>
              <a:defRPr/>
            </a:pPr>
            <a:endParaRPr lang="en-US">
              <a:solidFill>
                <a:prstClr val="black">
                  <a:tint val="75000"/>
                </a:prstClr>
              </a:solidFill>
            </a:endParaRPr>
          </a:p>
        </p:txBody>
      </p:sp>
      <p:sp>
        <p:nvSpPr>
          <p:cNvPr id="11" name="Slide Number Placeholder 5"/>
          <p:cNvSpPr>
            <a:spLocks noGrp="1"/>
          </p:cNvSpPr>
          <p:nvPr>
            <p:ph type="sldNum" sz="quarter" idx="20"/>
          </p:nvPr>
        </p:nvSpPr>
        <p:spPr/>
        <p:txBody>
          <a:bodyPr/>
          <a:lstStyle>
            <a:lvl1pPr>
              <a:defRPr/>
            </a:lvl1pPr>
          </a:lstStyle>
          <a:p>
            <a:pPr>
              <a:defRPr/>
            </a:pPr>
            <a:fld id="{DC6DCA29-8277-0440-98D9-CBBB5AB295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357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9299D6-57CA-F848-85AA-388843038E2D}" type="datetimeFigureOut">
              <a:rPr lang="en-US">
                <a:solidFill>
                  <a:prstClr val="black">
                    <a:tint val="75000"/>
                  </a:prstClr>
                </a:solidFill>
              </a:rPr>
              <a:pPr>
                <a:def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4FC9B5-0BF6-0A4E-B61E-2306910C1D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0084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7A8705-7F26-3149-BB9B-46E609D90E46}" type="datetimeFigureOut">
              <a:rPr lang="en-US">
                <a:solidFill>
                  <a:prstClr val="black">
                    <a:tint val="75000"/>
                  </a:prstClr>
                </a:solidFill>
              </a:rPr>
              <a:pPr>
                <a:def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9C0730-0D07-9148-9E81-356D244FB9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403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smtClean="0"/>
              <a:t>Click to edit Master title style</a:t>
            </a:r>
            <a:endParaRPr lang="x-none" dirty="0"/>
          </a:p>
        </p:txBody>
      </p:sp>
      <p:sp>
        <p:nvSpPr>
          <p:cNvPr id="5"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x-none" sz="800" dirty="0">
              <a:solidFill>
                <a:srgbClr val="808080"/>
              </a:solidFill>
              <a:latin typeface="Calibri"/>
            </a:endParaRPr>
          </a:p>
        </p:txBody>
      </p:sp>
    </p:spTree>
    <p:extLst>
      <p:ext uri="{BB962C8B-B14F-4D97-AF65-F5344CB8AC3E}">
        <p14:creationId xmlns:p14="http://schemas.microsoft.com/office/powerpoint/2010/main" val="40868689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617" userDrawn="1">
          <p15:clr>
            <a:srgbClr val="F26B43"/>
          </p15:clr>
        </p15:guide>
        <p15:guide id="2" pos="76" userDrawn="1">
          <p15:clr>
            <a:srgbClr val="F26B43"/>
          </p15:clr>
        </p15:guide>
        <p15:guide id="3" orient="horz" pos="583" userDrawn="1">
          <p15:clr>
            <a:srgbClr val="F26B43"/>
          </p15:clr>
        </p15:guide>
        <p15:guide id="4" orient="horz" pos="3990"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4F7AF3-3E9A-9345-AA2A-C8957E4E8E7B}" type="datetimeFigureOut">
              <a:rPr lang="en-US">
                <a:solidFill>
                  <a:prstClr val="black">
                    <a:tint val="75000"/>
                  </a:prstClr>
                </a:solidFill>
              </a:rPr>
              <a:pPr>
                <a:defRPr/>
              </a:pPr>
              <a:t>6/20/2017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C0D930-865A-7E46-8976-5D47EF40A8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3356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E2F3EE-CEEF-0543-8E8D-B6256ED75E36}" type="datetimeFigureOut">
              <a:rPr lang="en-US">
                <a:solidFill>
                  <a:prstClr val="black">
                    <a:tint val="75000"/>
                  </a:prstClr>
                </a:solidFill>
              </a:rPr>
              <a:pPr>
                <a:defRPr/>
              </a:pPr>
              <a:t>6/20/2017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E919BEF-227D-C34A-BF19-AE48F2EF47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5758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7" descr="SectionSlid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990725"/>
            <a:ext cx="9144000" cy="2638425"/>
          </a:xfrm>
          <a:prstGeom prst="rect">
            <a:avLst/>
          </a:prstGeom>
          <a:solidFill>
            <a:srgbClr val="260000">
              <a:alpha val="25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cxnSp>
        <p:nvCxnSpPr>
          <p:cNvPr id="6" name="Straight Connector 5"/>
          <p:cNvCxnSpPr/>
          <p:nvPr userDrawn="1"/>
        </p:nvCxnSpPr>
        <p:spPr>
          <a:xfrm>
            <a:off x="0" y="4638675"/>
            <a:ext cx="9144000" cy="0"/>
          </a:xfrm>
          <a:prstGeom prst="line">
            <a:avLst/>
          </a:prstGeom>
          <a:ln w="38100" cmpd="sng">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0" y="1981200"/>
            <a:ext cx="9144000" cy="0"/>
          </a:xfrm>
          <a:prstGeom prst="line">
            <a:avLst/>
          </a:prstGeom>
          <a:ln w="38100" cmpd="sng">
            <a:solidFill>
              <a:srgbClr val="800000"/>
            </a:solidFill>
          </a:ln>
          <a:effectLst/>
        </p:spPr>
        <p:style>
          <a:lnRef idx="2">
            <a:schemeClr val="accent1"/>
          </a:lnRef>
          <a:fillRef idx="0">
            <a:schemeClr val="accent1"/>
          </a:fillRef>
          <a:effectRef idx="1">
            <a:schemeClr val="accent1"/>
          </a:effectRef>
          <a:fontRef idx="minor">
            <a:schemeClr val="tx1"/>
          </a:fontRef>
        </p:style>
      </p:cxnSp>
      <p:pic>
        <p:nvPicPr>
          <p:cNvPr id="9"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19600" y="2151063"/>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80706"/>
            <a:ext cx="8229600" cy="1261034"/>
          </a:xfrm>
        </p:spPr>
        <p:txBody>
          <a:bodyPr>
            <a:noAutofit/>
          </a:bodyPr>
          <a:lstStyle>
            <a:lvl1pPr algn="ctr">
              <a:defRPr sz="4500">
                <a:solidFill>
                  <a:schemeClr val="bg1">
                    <a:lumMod val="95000"/>
                  </a:schemeClr>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457200" y="3341740"/>
            <a:ext cx="8229600" cy="1206988"/>
          </a:xfrm>
        </p:spPr>
        <p:txBody>
          <a:bodyPr>
            <a:normAutofit/>
          </a:bodyPr>
          <a:lstStyle>
            <a:lvl1pPr marL="0" indent="0" algn="ctr">
              <a:buFontTx/>
              <a:buNone/>
              <a:defRPr sz="1400">
                <a:solidFill>
                  <a:schemeClr val="bg1">
                    <a:lumMod val="85000"/>
                  </a:schemeClr>
                </a:solidFill>
                <a:latin typeface="Arial"/>
                <a:cs typeface="Aria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smtClean="0"/>
              <a:t>Click to edit Master text styles</a:t>
            </a:r>
          </a:p>
        </p:txBody>
      </p:sp>
      <p:sp>
        <p:nvSpPr>
          <p:cNvPr id="10" name="Date Placeholder 2"/>
          <p:cNvSpPr>
            <a:spLocks noGrp="1"/>
          </p:cNvSpPr>
          <p:nvPr>
            <p:ph type="dt" sz="half" idx="14"/>
          </p:nvPr>
        </p:nvSpPr>
        <p:spPr/>
        <p:txBody>
          <a:bodyPr/>
          <a:lstStyle>
            <a:lvl1pPr>
              <a:defRPr/>
            </a:lvl1pPr>
          </a:lstStyle>
          <a:p>
            <a:pPr>
              <a:defRPr/>
            </a:pPr>
            <a:fld id="{01B523A5-9D7C-964C-A513-E8F8DDD09058}" type="datetimeFigureOut">
              <a:rPr lang="en-US">
                <a:solidFill>
                  <a:prstClr val="black">
                    <a:tint val="75000"/>
                  </a:prstClr>
                </a:solidFill>
              </a:rPr>
              <a:pPr>
                <a:defRPr/>
              </a:pPr>
              <a:t>6/20/2017</a:t>
            </a:fld>
            <a:endParaRPr lang="en-US">
              <a:solidFill>
                <a:prstClr val="black">
                  <a:tint val="75000"/>
                </a:prstClr>
              </a:solidFill>
            </a:endParaRPr>
          </a:p>
        </p:txBody>
      </p:sp>
      <p:sp>
        <p:nvSpPr>
          <p:cNvPr id="11" name="Footer Placeholder 3"/>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12" name="Slide Number Placeholder 4"/>
          <p:cNvSpPr>
            <a:spLocks noGrp="1"/>
          </p:cNvSpPr>
          <p:nvPr>
            <p:ph type="sldNum" sz="quarter" idx="16"/>
          </p:nvPr>
        </p:nvSpPr>
        <p:spPr/>
        <p:txBody>
          <a:bodyPr/>
          <a:lstStyle>
            <a:lvl1pPr>
              <a:defRPr/>
            </a:lvl1pPr>
          </a:lstStyle>
          <a:p>
            <a:pPr>
              <a:defRPr/>
            </a:pPr>
            <a:fld id="{E2138804-584B-404F-9520-EB6AD4D5C3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9211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4" name="Straight Connector 3"/>
          <p:cNvCxnSpPr/>
          <p:nvPr userDrawn="1"/>
        </p:nvCxnSpPr>
        <p:spPr>
          <a:xfrm>
            <a:off x="2222500" y="1851025"/>
            <a:ext cx="469582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457200" y="1093795"/>
            <a:ext cx="8229600" cy="756620"/>
          </a:xfrm>
        </p:spPr>
        <p:txBody>
          <a:bodyPr/>
          <a:lstStyle>
            <a:lvl1pPr algn="ctr">
              <a:defRPr baseline="0"/>
            </a:lvl1pPr>
          </a:lstStyle>
          <a:p>
            <a:r>
              <a:rPr lang="en-US" smtClean="0"/>
              <a:t>Click to edit Master title style</a:t>
            </a:r>
            <a:endParaRPr lang="en-US" dirty="0"/>
          </a:p>
        </p:txBody>
      </p:sp>
      <p:sp>
        <p:nvSpPr>
          <p:cNvPr id="6" name="Content Placeholder 2"/>
          <p:cNvSpPr>
            <a:spLocks noGrp="1"/>
          </p:cNvSpPr>
          <p:nvPr>
            <p:ph idx="1"/>
          </p:nvPr>
        </p:nvSpPr>
        <p:spPr>
          <a:xfrm>
            <a:off x="457200" y="2035670"/>
            <a:ext cx="8229600" cy="4090493"/>
          </a:xfrm>
        </p:spPr>
        <p:txBody>
          <a:bodyPr/>
          <a:lstStyle>
            <a:lvl1pPr marL="0" indent="0" algn="ctr">
              <a:lnSpc>
                <a:spcPct val="90000"/>
              </a:lnSpc>
              <a:spcAft>
                <a:spcPts val="1500"/>
              </a:spcAft>
              <a:buFontTx/>
              <a:buNone/>
              <a:defRPr sz="280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1"/>
          <p:cNvSpPr>
            <a:spLocks noGrp="1"/>
          </p:cNvSpPr>
          <p:nvPr>
            <p:ph type="dt" sz="half" idx="10"/>
          </p:nvPr>
        </p:nvSpPr>
        <p:spPr/>
        <p:txBody>
          <a:bodyPr/>
          <a:lstStyle>
            <a:lvl1pPr>
              <a:defRPr/>
            </a:lvl1pPr>
          </a:lstStyle>
          <a:p>
            <a:pPr>
              <a:defRPr/>
            </a:pPr>
            <a:fld id="{6AB92836-D0D3-5143-AC93-9B84001D87A3}" type="datetimeFigureOut">
              <a:rPr lang="en-US">
                <a:solidFill>
                  <a:prstClr val="black">
                    <a:tint val="75000"/>
                  </a:prstClr>
                </a:solidFill>
              </a:rPr>
              <a:pPr>
                <a:defRPr/>
              </a:pPr>
              <a:t>6/20/2017</a:t>
            </a:fld>
            <a:endParaRPr lang="en-US">
              <a:solidFill>
                <a:prstClr val="black">
                  <a:tint val="75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a:lvl1pPr>
          </a:lstStyle>
          <a:p>
            <a:pPr>
              <a:defRPr/>
            </a:pPr>
            <a:fld id="{DACC575B-4EBD-794A-842D-2AF17BAA25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603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7582"/>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57582"/>
            <a:ext cx="5111750" cy="51685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25744"/>
            <a:ext cx="3008313" cy="4000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2CCCDA-7761-8445-A03B-DE6AA22F6487}" type="datetimeFigureOut">
              <a:rPr lang="en-US">
                <a:solidFill>
                  <a:prstClr val="black">
                    <a:tint val="75000"/>
                  </a:prstClr>
                </a:solidFill>
              </a:rPr>
              <a:pPr>
                <a:defRPr/>
              </a:pPr>
              <a:t>6/20/2017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78C8C4-5B77-1D47-A428-5216601336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0802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81805"/>
            <a:ext cx="5486400" cy="374577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D5FC74-17F3-D640-B053-366228A99AB8}" type="datetimeFigureOut">
              <a:rPr lang="en-US">
                <a:solidFill>
                  <a:prstClr val="black">
                    <a:tint val="75000"/>
                  </a:prstClr>
                </a:solidFill>
              </a:rPr>
              <a:pPr>
                <a:defRPr/>
              </a:pPr>
              <a:t>6/20/2017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AA583C-A238-7D44-A0F8-1FE89BCD09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9865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3C1CCF-6DC4-8442-B8E6-E857721B261A}" type="datetimeFigureOut">
              <a:rPr lang="en-US">
                <a:solidFill>
                  <a:prstClr val="black">
                    <a:tint val="75000"/>
                  </a:prstClr>
                </a:solidFill>
              </a:rPr>
              <a:pPr>
                <a:def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7C6668-30D7-E144-A9FD-0EC4F2965A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4702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1805"/>
            <a:ext cx="2057400" cy="514435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1805"/>
            <a:ext cx="6019800" cy="51443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96B18A-5560-6A40-803E-FA31624899D7}" type="datetimeFigureOut">
              <a:rPr lang="en-US">
                <a:solidFill>
                  <a:prstClr val="black">
                    <a:tint val="75000"/>
                  </a:prstClr>
                </a:solidFill>
              </a:rPr>
              <a:pPr>
                <a:def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60E603-FE46-794C-9504-4D09908BED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9709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941C0545-6FFD-4781-A781-4B5491DBEA8B}" type="datetime1">
              <a:rPr lang="en-US" smtClean="0">
                <a:solidFill>
                  <a:srgbClr val="DBF5F9">
                    <a:shade val="90000"/>
                  </a:srgbClr>
                </a:solidFill>
              </a:rPr>
              <a:pPr>
                <a:defRPr/>
              </a:pPr>
              <a:t>6/20/2017</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BECE4948-63FE-4259-82CB-506DDCA0AED0}"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61706204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529B8A5-FC56-481B-9E36-10DB7CD047B5}" type="datetime1">
              <a:rPr lang="en-US" smtClean="0">
                <a:solidFill>
                  <a:srgbClr val="04617B">
                    <a:shade val="90000"/>
                  </a:srgbClr>
                </a:solidFill>
              </a:rPr>
              <a:pPr>
                <a:defRPr/>
              </a:pPr>
              <a:t>6/20/2017</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F8E2293-0CB5-4770-ACFA-37A5EE64AD3F}"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25448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E952E-DFAF-434A-81C3-B8B86483D0BA}" type="datetime1">
              <a:rPr lang="en-US" smtClean="0"/>
              <a:pPr/>
              <a:t>6/20/2017</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7A6A4B2B-0CB8-4CED-A44F-94A6FE91ED00}" type="slidenum">
              <a:rPr lang="en-US" smtClean="0"/>
              <a:pPr/>
              <a:t>‹#›</a:t>
            </a:fld>
            <a:endParaRPr lang="en-US"/>
          </a:p>
        </p:txBody>
      </p:sp>
    </p:spTree>
    <p:extLst>
      <p:ext uri="{BB962C8B-B14F-4D97-AF65-F5344CB8AC3E}">
        <p14:creationId xmlns:p14="http://schemas.microsoft.com/office/powerpoint/2010/main" val="1930358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D07162-3D11-4249-A7A4-E2C3ADF2AA39}" type="datetime1">
              <a:rPr lang="en-US" smtClean="0">
                <a:solidFill>
                  <a:srgbClr val="DBF5F9">
                    <a:shade val="90000"/>
                  </a:srgbClr>
                </a:solidFill>
              </a:rPr>
              <a:pPr>
                <a:defRPr/>
              </a:pPr>
              <a:t>6/20/2017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E6E60-9E88-4720-87C6-6803CACD7204}"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418754743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854F3DE-CF26-4C92-827A-825CDC2A54FF}" type="datetime1">
              <a:rPr lang="en-US" smtClean="0">
                <a:solidFill>
                  <a:srgbClr val="04617B">
                    <a:shade val="90000"/>
                  </a:srgbClr>
                </a:solidFill>
              </a:rPr>
              <a:pPr>
                <a:defRPr/>
              </a:pPr>
              <a:t>6/20/2017</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EBD15189-C1DE-4273-BD39-642BE251506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097894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30"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3"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30"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D6729D3-90E1-4D97-AE15-41F8FA9B89ED}" type="datetime1">
              <a:rPr lang="en-US" smtClean="0">
                <a:solidFill>
                  <a:srgbClr val="04617B">
                    <a:shade val="90000"/>
                  </a:srgbClr>
                </a:solidFill>
              </a:rPr>
              <a:pPr>
                <a:defRPr/>
              </a:pPr>
              <a:t>6/20/2017</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72186342-9048-4525-A915-4DCDD5B0E15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491127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E82C1DA-E2B1-47D5-99D2-E9CF008C520E}" type="datetime1">
              <a:rPr lang="en-US" smtClean="0">
                <a:solidFill>
                  <a:srgbClr val="04617B">
                    <a:shade val="90000"/>
                  </a:srgbClr>
                </a:solidFill>
              </a:rPr>
              <a:pPr>
                <a:defRPr/>
              </a:pPr>
              <a:t>6/20/2017</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C0520ADC-74B0-4F85-8206-C2349C4DA04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67869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DADF3A0-CD71-4491-893D-D7F4A5DC6B96}" type="datetime1">
              <a:rPr lang="en-US" smtClean="0">
                <a:solidFill>
                  <a:srgbClr val="04617B">
                    <a:shade val="90000"/>
                  </a:srgbClr>
                </a:solidFill>
              </a:rPr>
              <a:pPr>
                <a:defRPr/>
              </a:pPr>
              <a:t>6/20/2017</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A1BE3CF-EAC6-4929-B765-049E85F9827E}"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0432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4"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05D3549-69B0-4082-A34A-EBF7F75D7B39}" type="datetime1">
              <a:rPr lang="en-US" smtClean="0">
                <a:solidFill>
                  <a:srgbClr val="04617B">
                    <a:shade val="90000"/>
                  </a:srgbClr>
                </a:solidFill>
              </a:rPr>
              <a:pPr>
                <a:defRPr/>
              </a:pPr>
              <a:t>6/20/2017</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D48D504F-2D9F-4CB0-BAD1-F75C8E41559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12006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5"/>
          <p:cNvSpPr/>
          <p:nvPr/>
        </p:nvSpPr>
        <p:spPr>
          <a:xfrm rot="420000" flipV="1">
            <a:off x="8004181" y="5359404"/>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6"/>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flipV="1">
            <a:off x="4381503"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 name="Title 1"/>
          <p:cNvSpPr>
            <a:spLocks noGrp="1"/>
          </p:cNvSpPr>
          <p:nvPr>
            <p:ph type="title"/>
          </p:nvPr>
        </p:nvSpPr>
        <p:spPr>
          <a:xfrm>
            <a:off x="609600" y="1177000"/>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8CF04A5-0482-4BC1-B1AA-777F3320EE79}" type="datetime1">
              <a:rPr lang="en-US" smtClean="0">
                <a:solidFill>
                  <a:srgbClr val="04617B">
                    <a:shade val="90000"/>
                  </a:srgbClr>
                </a:solidFill>
              </a:rPr>
              <a:pPr>
                <a:defRPr/>
              </a:pPr>
              <a:t>6/20/2017</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4"/>
            <a:ext cx="609600" cy="365125"/>
          </a:xfrm>
        </p:spPr>
        <p:txBody>
          <a:bodyPr/>
          <a:lstStyle>
            <a:lvl1pPr>
              <a:defRPr/>
            </a:lvl1pPr>
          </a:lstStyle>
          <a:p>
            <a:pPr>
              <a:defRPr/>
            </a:pPr>
            <a:fld id="{0F1B06DE-6341-49A9-9BC5-4C9EA104BD1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798803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345FB59-A4DF-4CFD-9D83-4EBC3F8A8414}" type="datetime1">
              <a:rPr lang="en-US" smtClean="0">
                <a:solidFill>
                  <a:srgbClr val="04617B">
                    <a:shade val="90000"/>
                  </a:srgbClr>
                </a:solidFill>
              </a:rPr>
              <a:pPr>
                <a:defRPr/>
              </a:pPr>
              <a:t>6/20/2017</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9569A25-5622-4F21-AD0A-DEF1040B67F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08738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5"/>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5"/>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6F07E3F-E8F2-43BF-81A6-6ADDDB6A95BB}" type="datetime1">
              <a:rPr lang="en-US" smtClean="0">
                <a:solidFill>
                  <a:srgbClr val="04617B">
                    <a:shade val="90000"/>
                  </a:srgbClr>
                </a:solidFill>
              </a:rPr>
              <a:pPr>
                <a:defRPr/>
              </a:pPr>
              <a:t>6/20/2017</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1AE3F94-5A56-4623-8429-C7FF2C07A01F}"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04590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smtClean="0"/>
              <a:t>Click to edit Master title style</a:t>
            </a:r>
            <a:endParaRPr lang="x-none" dirty="0"/>
          </a:p>
        </p:txBody>
      </p:sp>
      <p:sp>
        <p:nvSpPr>
          <p:cNvPr id="5"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x-none" sz="800" dirty="0">
              <a:solidFill>
                <a:srgbClr val="808080"/>
              </a:solidFill>
              <a:latin typeface="Calibri"/>
            </a:endParaRPr>
          </a:p>
        </p:txBody>
      </p:sp>
    </p:spTree>
    <p:extLst>
      <p:ext uri="{BB962C8B-B14F-4D97-AF65-F5344CB8AC3E}">
        <p14:creationId xmlns:p14="http://schemas.microsoft.com/office/powerpoint/2010/main" val="17276352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617" userDrawn="1">
          <p15:clr>
            <a:srgbClr val="F26B43"/>
          </p15:clr>
        </p15:guide>
        <p15:guide id="2" pos="76" userDrawn="1">
          <p15:clr>
            <a:srgbClr val="F26B43"/>
          </p15:clr>
        </p15:guide>
        <p15:guide id="3" orient="horz" pos="583" userDrawn="1">
          <p15:clr>
            <a:srgbClr val="F26B43"/>
          </p15:clr>
        </p15:guide>
        <p15:guide id="4" orient="horz" pos="399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6E2AA-7C6E-4832-9C4E-425491793F8F}" type="datetime1">
              <a:rPr lang="en-US" smtClean="0"/>
              <a:pPr/>
              <a:t>6/20/2017</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7A6A4B2B-0CB8-4CED-A44F-94A6FE91ED00}" type="slidenum">
              <a:rPr lang="en-US" smtClean="0"/>
              <a:pPr/>
              <a:t>‹#›</a:t>
            </a:fld>
            <a:endParaRPr lang="en-US"/>
          </a:p>
        </p:txBody>
      </p:sp>
    </p:spTree>
    <p:extLst>
      <p:ext uri="{BB962C8B-B14F-4D97-AF65-F5344CB8AC3E}">
        <p14:creationId xmlns:p14="http://schemas.microsoft.com/office/powerpoint/2010/main" val="178947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5" y="381000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4" name="Rectangle 23"/>
          <p:cNvSpPr/>
          <p:nvPr/>
        </p:nvSpPr>
        <p:spPr>
          <a:xfrm flipV="1">
            <a:off x="5410208"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5" name="Rectangle 24"/>
          <p:cNvSpPr/>
          <p:nvPr/>
        </p:nvSpPr>
        <p:spPr>
          <a:xfrm flipV="1">
            <a:off x="5410208"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8" y="3675533"/>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Rectangle 10"/>
          <p:cNvSpPr/>
          <p:nvPr/>
        </p:nvSpPr>
        <p:spPr>
          <a:xfrm flipV="1">
            <a:off x="6414058" y="3643090"/>
            <a:ext cx="2729951"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2401893"/>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0BA5D43-E80D-4A5C-836A-52C60BF92801}" type="datetime1">
              <a:rPr lang="en-US" smtClean="0">
                <a:solidFill>
                  <a:srgbClr val="438086"/>
                </a:solidFill>
              </a:rPr>
              <a:pPr/>
              <a:t>6/20/2017</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8A8C0C1-51A6-45DA-9C36-52D7343E16D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96795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230D4B-085D-43F7-A4FD-D1104B4F02EC}" type="datetime1">
              <a:rPr lang="en-US" smtClean="0">
                <a:solidFill>
                  <a:srgbClr val="438086"/>
                </a:solidFill>
              </a:rPr>
              <a:pPr/>
              <a:t>6/20/2017</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A8A8C0C1-51A6-45DA-9C36-52D7343E16D4}" type="slidenum">
              <a:rPr lang="en-US" smtClean="0"/>
              <a:pPr/>
              <a:t>‹#›</a:t>
            </a:fld>
            <a:endParaRPr lang="en-US"/>
          </a:p>
        </p:txBody>
      </p:sp>
    </p:spTree>
    <p:extLst>
      <p:ext uri="{BB962C8B-B14F-4D97-AF65-F5344CB8AC3E}">
        <p14:creationId xmlns:p14="http://schemas.microsoft.com/office/powerpoint/2010/main" val="2761354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3C587C-216A-4A1D-BDC3-03E1FB7C1D05}" type="datetime1">
              <a:rPr lang="en-US" smtClean="0">
                <a:solidFill>
                  <a:srgbClr val="438086"/>
                </a:solidFill>
              </a:rPr>
              <a:pPr/>
              <a:t>6/20/2017</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A8A8C0C1-51A6-45DA-9C36-52D7343E16D4}" type="slidenum">
              <a:rPr lang="en-US" smtClean="0"/>
              <a:pPr/>
              <a:t>‹#›</a:t>
            </a:fld>
            <a:endParaRPr lang="en-US"/>
          </a:p>
        </p:txBody>
      </p:sp>
    </p:spTree>
    <p:extLst>
      <p:ext uri="{BB962C8B-B14F-4D97-AF65-F5344CB8AC3E}">
        <p14:creationId xmlns:p14="http://schemas.microsoft.com/office/powerpoint/2010/main" val="3366723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3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3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2B08668-E7DA-4773-AC3F-F76ABCBB3754}" type="datetime1">
              <a:rPr lang="en-US" smtClean="0">
                <a:solidFill>
                  <a:srgbClr val="438086"/>
                </a:solidFill>
              </a:rPr>
              <a:pPr/>
              <a:t>6/20/2017</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A8A8C0C1-51A6-45DA-9C36-52D7343E16D4}" type="slidenum">
              <a:rPr lang="en-US" smtClean="0"/>
              <a:pPr/>
              <a:t>‹#›</a:t>
            </a:fld>
            <a:endParaRPr lang="en-US"/>
          </a:p>
        </p:txBody>
      </p:sp>
    </p:spTree>
    <p:extLst>
      <p:ext uri="{BB962C8B-B14F-4D97-AF65-F5344CB8AC3E}">
        <p14:creationId xmlns:p14="http://schemas.microsoft.com/office/powerpoint/2010/main" val="944725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33"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13"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41FC531-D565-453E-8594-A1F1AC3401F2}" type="datetime1">
              <a:rPr lang="en-US" smtClean="0">
                <a:solidFill>
                  <a:srgbClr val="438086"/>
                </a:solidFill>
              </a:rPr>
              <a:pPr/>
              <a:t>6/20/2017</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A8A8C0C1-51A6-45DA-9C36-52D7343E16D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532724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B0337C7-5514-478A-B11F-4E92629204DF}" type="datetime1">
              <a:rPr lang="en-US" smtClean="0">
                <a:solidFill>
                  <a:srgbClr val="438086"/>
                </a:solidFill>
              </a:rPr>
              <a:pPr/>
              <a:t>6/20/2017</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A8A8C0C1-51A6-45DA-9C36-52D7343E16D4}" type="slidenum">
              <a:rPr lang="en-US" smtClean="0"/>
              <a:pPr/>
              <a:t>‹#›</a:t>
            </a:fld>
            <a:endParaRPr lang="en-US"/>
          </a:p>
        </p:txBody>
      </p:sp>
    </p:spTree>
    <p:extLst>
      <p:ext uri="{BB962C8B-B14F-4D97-AF65-F5344CB8AC3E}">
        <p14:creationId xmlns:p14="http://schemas.microsoft.com/office/powerpoint/2010/main" val="3020228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9DE8A-F99E-4FF9-A968-D613B2CFA279}" type="datetime1">
              <a:rPr lang="en-US" smtClean="0">
                <a:solidFill>
                  <a:srgbClr val="438086"/>
                </a:solidFill>
              </a:rPr>
              <a:pPr/>
              <a:t>6/20/2017</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A8A8C0C1-51A6-45DA-9C36-52D7343E16D4}" type="slidenum">
              <a:rPr lang="en-US" smtClean="0"/>
              <a:pPr/>
              <a:t>‹#›</a:t>
            </a:fld>
            <a:endParaRPr lang="en-US"/>
          </a:p>
        </p:txBody>
      </p:sp>
    </p:spTree>
    <p:extLst>
      <p:ext uri="{BB962C8B-B14F-4D97-AF65-F5344CB8AC3E}">
        <p14:creationId xmlns:p14="http://schemas.microsoft.com/office/powerpoint/2010/main" val="3034526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8CCDD0-7A26-4064-AC73-9054B236C98F}" type="datetime1">
              <a:rPr lang="en-US" smtClean="0">
                <a:solidFill>
                  <a:srgbClr val="438086"/>
                </a:solidFill>
              </a:rPr>
              <a:pPr/>
              <a:t>6/20/2017</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A8A8C0C1-51A6-45DA-9C36-52D7343E16D4}" type="slidenum">
              <a:rPr lang="en-US" smtClean="0"/>
              <a:pPr/>
              <a:t>‹#›</a:t>
            </a:fld>
            <a:endParaRPr lang="en-US"/>
          </a:p>
        </p:txBody>
      </p:sp>
    </p:spTree>
    <p:extLst>
      <p:ext uri="{BB962C8B-B14F-4D97-AF65-F5344CB8AC3E}">
        <p14:creationId xmlns:p14="http://schemas.microsoft.com/office/powerpoint/2010/main" val="1705404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7" y="1109166"/>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14"/>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960F0D-1D6A-4FE3-841B-A0CFCFC467AC}" type="datetime1">
              <a:rPr lang="en-US" smtClean="0">
                <a:solidFill>
                  <a:srgbClr val="438086"/>
                </a:solidFill>
              </a:rPr>
              <a:pPr/>
              <a:t>6/20/2017</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A8A8C0C1-51A6-45DA-9C36-52D7343E16D4}" type="slidenum">
              <a:rPr lang="en-US" smtClean="0"/>
              <a:pPr/>
              <a:t>‹#›</a:t>
            </a:fld>
            <a:endParaRPr lang="en-US"/>
          </a:p>
        </p:txBody>
      </p:sp>
    </p:spTree>
    <p:extLst>
      <p:ext uri="{BB962C8B-B14F-4D97-AF65-F5344CB8AC3E}">
        <p14:creationId xmlns:p14="http://schemas.microsoft.com/office/powerpoint/2010/main" val="36794665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FCCAD-528F-458E-B119-8BA1FAC606DE}" type="datetime1">
              <a:rPr lang="en-US" smtClean="0">
                <a:solidFill>
                  <a:srgbClr val="438086"/>
                </a:solidFill>
              </a:rPr>
              <a:pPr/>
              <a:t>6/20/2017</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A8A8C0C1-51A6-45DA-9C36-52D7343E16D4}" type="slidenum">
              <a:rPr lang="en-US" smtClean="0"/>
              <a:pPr/>
              <a:t>‹#›</a:t>
            </a:fld>
            <a:endParaRPr lang="en-US"/>
          </a:p>
        </p:txBody>
      </p:sp>
    </p:spTree>
    <p:extLst>
      <p:ext uri="{BB962C8B-B14F-4D97-AF65-F5344CB8AC3E}">
        <p14:creationId xmlns:p14="http://schemas.microsoft.com/office/powerpoint/2010/main" val="116973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5A2372-6825-4BCC-80DD-599259CDE46A}" type="datetime1">
              <a:rPr lang="en-US" smtClean="0"/>
              <a:pPr/>
              <a:t>6/20/2017</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7A6A4B2B-0CB8-4CED-A44F-94A6FE91ED00}" type="slidenum">
              <a:rPr lang="en-US" smtClean="0"/>
              <a:pPr/>
              <a:t>‹#›</a:t>
            </a:fld>
            <a:endParaRPr lang="en-US"/>
          </a:p>
        </p:txBody>
      </p:sp>
    </p:spTree>
    <p:extLst>
      <p:ext uri="{BB962C8B-B14F-4D97-AF65-F5344CB8AC3E}">
        <p14:creationId xmlns:p14="http://schemas.microsoft.com/office/powerpoint/2010/main" val="978828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F9E881-4739-4035-A1BB-A33610370726}" type="datetime1">
              <a:rPr lang="en-US" smtClean="0">
                <a:solidFill>
                  <a:srgbClr val="438086"/>
                </a:solidFill>
              </a:rPr>
              <a:pPr/>
              <a:t>6/20/2017</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A8A8C0C1-51A6-45DA-9C36-52D7343E16D4}" type="slidenum">
              <a:rPr lang="en-US" smtClean="0"/>
              <a:pPr/>
              <a:t>‹#›</a:t>
            </a:fld>
            <a:endParaRPr lang="en-US"/>
          </a:p>
        </p:txBody>
      </p:sp>
    </p:spTree>
    <p:extLst>
      <p:ext uri="{BB962C8B-B14F-4D97-AF65-F5344CB8AC3E}">
        <p14:creationId xmlns:p14="http://schemas.microsoft.com/office/powerpoint/2010/main" val="3803804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98401459"/>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61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13314" name="Title"/>
          <p:cNvSpPr>
            <a:spLocks noGrp="1" noChangeArrowheads="1"/>
          </p:cNvSpPr>
          <p:nvPr userDrawn="1">
            <p:ph type="ctrTitle"/>
          </p:nvPr>
        </p:nvSpPr>
        <p:spPr>
          <a:xfrm>
            <a:off x="766618" y="2109619"/>
            <a:ext cx="7610764" cy="502445"/>
          </a:xfrm>
          <a:prstGeom prst="rect">
            <a:avLst/>
          </a:prstGeom>
        </p:spPr>
        <p:txBody>
          <a:bodyPr wrap="square">
            <a:spAutoFit/>
          </a:bodyPr>
          <a:lstStyle>
            <a:lvl1pPr algn="ctr">
              <a:defRPr lang="x-none" sz="3200" b="0" baseline="0">
                <a:solidFill>
                  <a:schemeClr val="tx1"/>
                </a:solidFill>
                <a:latin typeface="+mj-lt"/>
                <a:ea typeface="+mj-ea"/>
              </a:defRPr>
            </a:lvl1pPr>
          </a:lstStyle>
          <a:p>
            <a:pPr lvl="0" latinLnBrk="0"/>
            <a:r>
              <a:rPr lang="en-US" noProof="0" smtClean="0"/>
              <a:t>Click to edit Master title style</a:t>
            </a:r>
            <a:endParaRPr lang="x-none" noProof="0" dirty="0" smtClean="0"/>
          </a:p>
        </p:txBody>
      </p:sp>
      <p:sp>
        <p:nvSpPr>
          <p:cNvPr id="13315" name="Subtitle"/>
          <p:cNvSpPr>
            <a:spLocks noGrp="1" noChangeArrowheads="1"/>
          </p:cNvSpPr>
          <p:nvPr userDrawn="1">
            <p:ph type="subTitle" idx="1"/>
          </p:nvPr>
        </p:nvSpPr>
        <p:spPr>
          <a:xfrm>
            <a:off x="766618" y="3681249"/>
            <a:ext cx="7610764" cy="307777"/>
          </a:xfrm>
          <a:prstGeom prst="rect">
            <a:avLst/>
          </a:prstGeom>
        </p:spPr>
        <p:txBody>
          <a:bodyPr wrap="square">
            <a:spAutoFit/>
          </a:bodyPr>
          <a:lstStyle>
            <a:lvl1pPr algn="ctr">
              <a:defRPr lang="x-none" sz="2000" cap="none" baseline="0">
                <a:solidFill>
                  <a:schemeClr val="accent6"/>
                </a:solidFill>
                <a:latin typeface="+mn-lt"/>
                <a:ea typeface="+mn-ea"/>
              </a:defRPr>
            </a:lvl1pPr>
          </a:lstStyle>
          <a:p>
            <a:pPr lvl="0" latinLnBrk="0"/>
            <a:r>
              <a:rPr lang="en-US" noProof="0" smtClean="0"/>
              <a:t>Click to edit Master subtitle style</a:t>
            </a:r>
            <a:endParaRPr lang="x-none" noProof="0" dirty="0" smtClean="0"/>
          </a:p>
        </p:txBody>
      </p:sp>
      <p:sp>
        <p:nvSpPr>
          <p:cNvPr id="57" name="Document type" hidden="1"/>
          <p:cNvSpPr txBox="1">
            <a:spLocks noChangeArrowheads="1"/>
          </p:cNvSpPr>
          <p:nvPr userDrawn="1"/>
        </p:nvSpPr>
        <p:spPr bwMode="gray">
          <a:xfrm>
            <a:off x="766618" y="5058212"/>
            <a:ext cx="761076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ctr" eaLnBrk="1" hangingPunct="1">
              <a:defRPr lang="x-none"/>
            </a:pPr>
            <a:r>
              <a:rPr sz="1400" dirty="0" smtClean="0">
                <a:solidFill>
                  <a:srgbClr val="808080"/>
                </a:solidFill>
                <a:latin typeface="Calibri"/>
              </a:rPr>
              <a:t>Document type | Date</a:t>
            </a:r>
          </a:p>
        </p:txBody>
      </p:sp>
      <p:sp>
        <p:nvSpPr>
          <p:cNvPr id="10" name="Rectangle 9"/>
          <p:cNvSpPr/>
          <p:nvPr userDrawn="1"/>
        </p:nvSpPr>
        <p:spPr>
          <a:xfrm>
            <a:off x="0" y="6321940"/>
            <a:ext cx="9144000" cy="536060"/>
          </a:xfrm>
          <a:prstGeom prst="rect">
            <a:avLst/>
          </a:prstGeom>
          <a:solidFill>
            <a:srgbClr val="0D2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solidFill>
                <a:srgbClr val="FFFFFF"/>
              </a:solidFill>
            </a:endParaRPr>
          </a:p>
        </p:txBody>
      </p:sp>
      <p:cxnSp>
        <p:nvCxnSpPr>
          <p:cNvPr id="11" name="Straight Connector 10"/>
          <p:cNvCxnSpPr/>
          <p:nvPr userDrawn="1"/>
        </p:nvCxnSpPr>
        <p:spPr>
          <a:xfrm>
            <a:off x="0" y="457200"/>
            <a:ext cx="9144000" cy="0"/>
          </a:xfrm>
          <a:prstGeom prst="line">
            <a:avLst/>
          </a:prstGeom>
          <a:ln w="63500">
            <a:solidFill>
              <a:srgbClr val="132D4D"/>
            </a:solidFill>
          </a:ln>
        </p:spPr>
        <p:style>
          <a:lnRef idx="1">
            <a:schemeClr val="accent1"/>
          </a:lnRef>
          <a:fillRef idx="0">
            <a:schemeClr val="accent1"/>
          </a:fillRef>
          <a:effectRef idx="0">
            <a:schemeClr val="accent1"/>
          </a:effectRef>
          <a:fontRef idx="minor">
            <a:schemeClr val="tx1"/>
          </a:fontRef>
        </p:style>
      </p:cxnSp>
      <p:pic>
        <p:nvPicPr>
          <p:cNvPr id="12" name="Picture 11" descr="horizontal-color-eagle-left-oig-logo.jpg"/>
          <p:cNvPicPr>
            <a:picLocks noChangeAspect="1"/>
          </p:cNvPicPr>
          <p:nvPr userDrawn="1"/>
        </p:nvPicPr>
        <p:blipFill>
          <a:blip r:embed="rId6" cstate="print"/>
          <a:stretch>
            <a:fillRect/>
          </a:stretch>
        </p:blipFill>
        <p:spPr>
          <a:xfrm>
            <a:off x="2438400" y="152400"/>
            <a:ext cx="3962400" cy="750689"/>
          </a:xfrm>
          <a:prstGeom prst="rect">
            <a:avLst/>
          </a:prstGeom>
        </p:spPr>
      </p:pic>
      <p:pic>
        <p:nvPicPr>
          <p:cNvPr id="13" name="Picture 12" descr="seal_high_res_transparent.png"/>
          <p:cNvPicPr>
            <a:picLocks noChangeAspect="1"/>
          </p:cNvPicPr>
          <p:nvPr userDrawn="1"/>
        </p:nvPicPr>
        <p:blipFill>
          <a:blip r:embed="rId7" cstate="print">
            <a:lum/>
          </a:blip>
          <a:stretch>
            <a:fillRect/>
          </a:stretch>
        </p:blipFill>
        <p:spPr>
          <a:xfrm>
            <a:off x="4305300" y="6321940"/>
            <a:ext cx="533400" cy="536060"/>
          </a:xfrm>
          <a:prstGeom prst="rect">
            <a:avLst/>
          </a:prstGeom>
        </p:spPr>
      </p:pic>
      <p:sp>
        <p:nvSpPr>
          <p:cNvPr id="17" name="doc id"/>
          <p:cNvSpPr>
            <a:spLocks noChangeArrowheads="1"/>
          </p:cNvSpPr>
          <p:nvPr userDrawn="1"/>
        </p:nvSpPr>
        <p:spPr bwMode="auto">
          <a:xfrm>
            <a:off x="8246609" y="2412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x-none" sz="800" dirty="0">
              <a:solidFill>
                <a:srgbClr val="808080"/>
              </a:solidFill>
              <a:latin typeface="Calibri"/>
            </a:endParaRPr>
          </a:p>
        </p:txBody>
      </p:sp>
    </p:spTree>
    <p:extLst>
      <p:ext uri="{BB962C8B-B14F-4D97-AF65-F5344CB8AC3E}">
        <p14:creationId xmlns:p14="http://schemas.microsoft.com/office/powerpoint/2010/main" val="10884116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smtClean="0"/>
              <a:t>Click to edit Master title style</a:t>
            </a:r>
            <a:endParaRPr lang="x-none" dirty="0"/>
          </a:p>
        </p:txBody>
      </p:sp>
      <p:sp>
        <p:nvSpPr>
          <p:cNvPr id="5"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x-none" sz="800" dirty="0">
              <a:solidFill>
                <a:srgbClr val="808080"/>
              </a:solidFill>
              <a:latin typeface="Calibri"/>
            </a:endParaRPr>
          </a:p>
        </p:txBody>
      </p:sp>
    </p:spTree>
    <p:extLst>
      <p:ext uri="{BB962C8B-B14F-4D97-AF65-F5344CB8AC3E}">
        <p14:creationId xmlns:p14="http://schemas.microsoft.com/office/powerpoint/2010/main" val="32129766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617" userDrawn="1">
          <p15:clr>
            <a:srgbClr val="F26B43"/>
          </p15:clr>
        </p15:guide>
        <p15:guide id="2" pos="76" userDrawn="1">
          <p15:clr>
            <a:srgbClr val="F26B43"/>
          </p15:clr>
        </p15:guide>
        <p15:guide id="3" orient="horz" pos="583" userDrawn="1">
          <p15:clr>
            <a:srgbClr val="F26B43"/>
          </p15:clr>
        </p15:guide>
        <p15:guide id="4" orient="horz" pos="3990"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0A69B-6477-4F4F-A375-4FFE9AD756C5}" type="datetime1">
              <a:rPr lang="en-US" smtClean="0"/>
              <a:pPr/>
              <a:t>6/20/2017</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7A6A4B2B-0CB8-4CED-A44F-94A6FE91ED00}" type="slidenum">
              <a:rPr lang="en-US" smtClean="0"/>
              <a:pPr/>
              <a:t>‹#›</a:t>
            </a:fld>
            <a:endParaRPr lang="en-US"/>
          </a:p>
        </p:txBody>
      </p:sp>
    </p:spTree>
    <p:extLst>
      <p:ext uri="{BB962C8B-B14F-4D97-AF65-F5344CB8AC3E}">
        <p14:creationId xmlns:p14="http://schemas.microsoft.com/office/powerpoint/2010/main" val="359461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63D6A5-98DF-4E9F-AA4D-8C29A1D466F2}" type="datetime1">
              <a:rPr lang="en-US" smtClean="0"/>
              <a:pPr/>
              <a:t>6/20/2017</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7A6A4B2B-0CB8-4CED-A44F-94A6FE91ED00}" type="slidenum">
              <a:rPr lang="en-US" smtClean="0"/>
              <a:pPr/>
              <a:t>‹#›</a:t>
            </a:fld>
            <a:endParaRPr lang="en-US"/>
          </a:p>
        </p:txBody>
      </p:sp>
    </p:spTree>
    <p:extLst>
      <p:ext uri="{BB962C8B-B14F-4D97-AF65-F5344CB8AC3E}">
        <p14:creationId xmlns:p14="http://schemas.microsoft.com/office/powerpoint/2010/main" val="365506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BA7A3-20AC-49E8-B143-9DE1CB33F606}" type="datetime1">
              <a:rPr lang="en-US" smtClean="0"/>
              <a:pPr/>
              <a:t>6/20/2017</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7A6A4B2B-0CB8-4CED-A44F-94A6FE91ED00}" type="slidenum">
              <a:rPr lang="en-US" smtClean="0"/>
              <a:pPr/>
              <a:t>‹#›</a:t>
            </a:fld>
            <a:endParaRPr lang="en-US"/>
          </a:p>
        </p:txBody>
      </p:sp>
    </p:spTree>
    <p:extLst>
      <p:ext uri="{BB962C8B-B14F-4D97-AF65-F5344CB8AC3E}">
        <p14:creationId xmlns:p14="http://schemas.microsoft.com/office/powerpoint/2010/main" val="92322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69508-7F2B-42B1-A625-96621CF3B435}" type="datetime1">
              <a:rPr lang="en-US" smtClean="0"/>
              <a:pPr/>
              <a:t>6/20/2017</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7A6A4B2B-0CB8-4CED-A44F-94A6FE91ED00}" type="slidenum">
              <a:rPr lang="en-US" smtClean="0"/>
              <a:pPr/>
              <a:t>‹#›</a:t>
            </a:fld>
            <a:endParaRPr lang="en-US"/>
          </a:p>
        </p:txBody>
      </p:sp>
    </p:spTree>
    <p:extLst>
      <p:ext uri="{BB962C8B-B14F-4D97-AF65-F5344CB8AC3E}">
        <p14:creationId xmlns:p14="http://schemas.microsoft.com/office/powerpoint/2010/main" val="237944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theme" Target="../theme/theme1.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image" Target="../media/image2.jpeg"/><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image" Target="../media/image1.emf"/><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vmlDrawing" Target="../drawings/vmlDrawing1.v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theme" Target="../theme/theme6.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image" Target="../media/image3.png"/><Relationship Id="rId2" Type="http://schemas.openxmlformats.org/officeDocument/2006/relationships/slideLayout" Target="../slideLayouts/slideLayout52.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slideLayout" Target="../slideLayouts/slideLayout51.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image" Target="../media/image2.jpeg"/><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image" Target="../media/image1.emf"/><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vmlDrawing" Target="../drawings/vmlDrawing3.v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174560585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45"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x-none" sz="1632" dirty="0" smtClean="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auto">
          <a:xfrm>
            <a:off x="121489" y="371511"/>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smtClean="0"/>
              <a:t>Click to edit Master title style</a:t>
            </a:r>
            <a:endParaRPr lang="x-none" noProof="0" dirty="0" smtClean="0"/>
          </a:p>
        </p:txBody>
      </p:sp>
      <p:sp>
        <p:nvSpPr>
          <p:cNvPr id="10" name="1. On-page tracker" hidden="1"/>
          <p:cNvSpPr>
            <a:spLocks noChangeArrowheads="1"/>
          </p:cNvSpPr>
          <p:nvPr/>
        </p:nvSpPr>
        <p:spPr bwMode="auto">
          <a:xfrm>
            <a:off x="121489" y="2396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800" cap="all" dirty="0">
                <a:solidFill>
                  <a:srgbClr val="808080"/>
                </a:solidFill>
                <a:latin typeface="Calibri"/>
              </a:rPr>
              <a:t>TRACKER</a:t>
            </a:r>
          </a:p>
        </p:txBody>
      </p:sp>
      <p:sp>
        <p:nvSpPr>
          <p:cNvPr id="11" name="3. Unit of measure" hidden="1"/>
          <p:cNvSpPr txBox="1">
            <a:spLocks noChangeArrowheads="1"/>
          </p:cNvSpPr>
          <p:nvPr/>
        </p:nvSpPr>
        <p:spPr bwMode="auto">
          <a:xfrm>
            <a:off x="121489" y="696247"/>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sz="1600" dirty="0" smtClean="0">
                <a:solidFill>
                  <a:srgbClr val="808080"/>
                </a:solidFill>
                <a:latin typeface="Calibri"/>
              </a:rPr>
              <a:t>Unit of measure</a:t>
            </a:r>
          </a:p>
        </p:txBody>
      </p:sp>
      <p:grpSp>
        <p:nvGrpSpPr>
          <p:cNvPr id="4" name="Slide Elements" hidden="1"/>
          <p:cNvGrpSpPr/>
          <p:nvPr userDrawn="1"/>
        </p:nvGrpSpPr>
        <p:grpSpPr bwMode="auto">
          <a:xfrm>
            <a:off x="121489" y="6187864"/>
            <a:ext cx="8794113" cy="301111"/>
            <a:chOff x="119063" y="6336266"/>
            <a:chExt cx="8618537" cy="295117"/>
          </a:xfrm>
        </p:grpSpPr>
        <p:sp>
          <p:nvSpPr>
            <p:cNvPr id="13" name="4. Footnote"/>
            <p:cNvSpPr txBox="1">
              <a:spLocks noChangeArrowheads="1"/>
            </p:cNvSpPr>
            <p:nvPr/>
          </p:nvSpPr>
          <p:spPr bwMode="auto">
            <a:xfrm>
              <a:off x="119063" y="6336266"/>
              <a:ext cx="8618537" cy="12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4613" indent="-74613">
                <a:defRPr lang="x-none"/>
              </a:pPr>
              <a:r>
                <a:rPr sz="800" dirty="0" smtClean="0">
                  <a:solidFill>
                    <a:srgbClr val="808080"/>
                  </a:solidFill>
                  <a:latin typeface="Calibri"/>
                </a:rPr>
                <a:t>1 Footnote</a:t>
              </a:r>
            </a:p>
          </p:txBody>
        </p:sp>
        <p:sp>
          <p:nvSpPr>
            <p:cNvPr id="14" name="5. Source"/>
            <p:cNvSpPr>
              <a:spLocks noChangeArrowheads="1"/>
            </p:cNvSpPr>
            <p:nvPr/>
          </p:nvSpPr>
          <p:spPr bwMode="auto">
            <a:xfrm>
              <a:off x="119063" y="6510722"/>
              <a:ext cx="8618369" cy="12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04813" indent="-404813" defTabSz="895350">
                <a:tabLst>
                  <a:tab pos="612775" algn="l"/>
                </a:tabLst>
              </a:pPr>
              <a:r>
                <a:rPr lang="x-none" sz="800" dirty="0">
                  <a:solidFill>
                    <a:srgbClr val="808080"/>
                  </a:solidFill>
                  <a:latin typeface="Calibri"/>
                </a:rPr>
                <a:t>SOURCE : </a:t>
              </a:r>
              <a:r>
                <a:rPr lang="x-none" sz="800" dirty="0" smtClean="0">
                  <a:solidFill>
                    <a:srgbClr val="808080"/>
                  </a:solidFill>
                  <a:latin typeface="Calibri"/>
                </a:rPr>
                <a:t>Source</a:t>
              </a:r>
              <a:endParaRPr lang="en-US" sz="800" dirty="0" smtClean="0">
                <a:solidFill>
                  <a:srgbClr val="808080"/>
                </a:solidFill>
                <a:latin typeface="Calibri"/>
              </a:endParaRPr>
            </a:p>
          </p:txBody>
        </p:sp>
      </p:grpSp>
      <p:sp>
        <p:nvSpPr>
          <p:cNvPr id="3" name="Text Placeholder 2"/>
          <p:cNvSpPr>
            <a:spLocks noGrp="1"/>
          </p:cNvSpPr>
          <p:nvPr>
            <p:ph type="body" idx="1"/>
          </p:nvPr>
        </p:nvSpPr>
        <p:spPr bwMode="auto">
          <a:xfrm>
            <a:off x="2110416" y="2695209"/>
            <a:ext cx="4389768" cy="1256112"/>
          </a:xfrm>
          <a:prstGeom prst="rect">
            <a:avLst/>
          </a:prstGeom>
        </p:spPr>
        <p:txBody>
          <a:bodyPr vert="horz" lIns="0" tIns="0" rIns="0" bIns="0" rtlCol="0">
            <a:spAutoFit/>
          </a:bodyPr>
          <a:lstStyle/>
          <a:p>
            <a:pPr lvl="0" latinLnBrk="0"/>
            <a:r>
              <a:rPr lang="en-US" smtClean="0"/>
              <a:t>Click to edit Master text styles</a:t>
            </a:r>
          </a:p>
          <a:p>
            <a:pPr lvl="1" latinLnBrk="0"/>
            <a:r>
              <a:rPr lang="en-US" smtClean="0"/>
              <a:t>Second level</a:t>
            </a:r>
          </a:p>
          <a:p>
            <a:pPr lvl="2" latinLnBrk="0"/>
            <a:r>
              <a:rPr lang="en-US" smtClean="0"/>
              <a:t>Third level</a:t>
            </a:r>
          </a:p>
          <a:p>
            <a:pPr lvl="3" latinLnBrk="0"/>
            <a:r>
              <a:rPr lang="en-US" smtClean="0"/>
              <a:t>Fourth level</a:t>
            </a:r>
          </a:p>
          <a:p>
            <a:pPr lvl="4" latinLnBrk="0"/>
            <a:r>
              <a:rPr lang="en-US" smtClean="0"/>
              <a:t>Fifth level</a:t>
            </a:r>
            <a:endParaRPr lang="x-none" dirty="0"/>
          </a:p>
        </p:txBody>
      </p:sp>
      <p:grpSp>
        <p:nvGrpSpPr>
          <p:cNvPr id="15" name="ACET" hidden="1"/>
          <p:cNvGrpSpPr>
            <a:grpSpLocks/>
          </p:cNvGrpSpPr>
          <p:nvPr/>
        </p:nvGrpSpPr>
        <p:grpSpPr bwMode="auto">
          <a:xfrm>
            <a:off x="2110415" y="2072330"/>
            <a:ext cx="4350892" cy="510219"/>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dirty="0">
                  <a:solidFill>
                    <a:srgbClr val="000000"/>
                  </a:solidFill>
                  <a:latin typeface="Calibri"/>
                </a:rPr>
                <a:t>Title</a:t>
              </a:r>
            </a:p>
            <a:p>
              <a:r>
                <a:rPr lang="x-none" sz="1600" dirty="0">
                  <a:solidFill>
                    <a:srgbClr val="808080"/>
                  </a:solidFill>
                  <a:latin typeface="Calibri"/>
                </a:rPr>
                <a:t>Unit of measure</a:t>
              </a:r>
            </a:p>
          </p:txBody>
        </p:sp>
      </p:grpSp>
      <p:grpSp>
        <p:nvGrpSpPr>
          <p:cNvPr id="17" name="McKSticker" hidden="1"/>
          <p:cNvGrpSpPr/>
          <p:nvPr/>
        </p:nvGrpSpPr>
        <p:grpSpPr bwMode="auto">
          <a:xfrm>
            <a:off x="8432624" y="423560"/>
            <a:ext cx="482978" cy="153874"/>
            <a:chOff x="8267440" y="285750"/>
            <a:chExt cx="473335" cy="150811"/>
          </a:xfrm>
        </p:grpSpPr>
        <p:sp>
          <p:nvSpPr>
            <p:cNvPr id="20" name="StickerRectangle"/>
            <p:cNvSpPr>
              <a:spLocks noChangeArrowheads="1"/>
            </p:cNvSpPr>
            <p:nvPr/>
          </p:nvSpPr>
          <p:spPr bwMode="auto">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x-none" sz="800" dirty="0" smtClean="0">
                  <a:solidFill>
                    <a:srgbClr val="808080"/>
                  </a:solidFill>
                  <a:latin typeface="Calibri"/>
                </a:rPr>
                <a:t>STICKER</a:t>
              </a:r>
              <a:endParaRPr lang="x-none" sz="800" dirty="0">
                <a:solidFill>
                  <a:srgbClr val="808080"/>
                </a:solidFill>
                <a:latin typeface="Calibri"/>
              </a:endParaRPr>
            </a:p>
          </p:txBody>
        </p:sp>
        <p:cxnSp>
          <p:nvCxnSpPr>
            <p:cNvPr id="21" name="AutoShape 31"/>
            <p:cNvCxnSpPr>
              <a:cxnSpLocks noChangeShapeType="1"/>
              <a:stCxn id="20" idx="2"/>
              <a:endCxn id="20"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3" name="doc id"/>
          <p:cNvSpPr>
            <a:spLocks noChangeArrowheads="1"/>
          </p:cNvSpPr>
          <p:nvPr userDrawn="1"/>
        </p:nvSpPr>
        <p:spPr bwMode="auto">
          <a:xfrm>
            <a:off x="8246609" y="2412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x-none" sz="800" dirty="0">
              <a:solidFill>
                <a:srgbClr val="808080"/>
              </a:solidFill>
              <a:latin typeface="Calibri"/>
            </a:endParaRPr>
          </a:p>
        </p:txBody>
      </p:sp>
      <p:grpSp>
        <p:nvGrpSpPr>
          <p:cNvPr id="26" name="LegendBoxes" hidden="1"/>
          <p:cNvGrpSpPr/>
          <p:nvPr userDrawn="1"/>
        </p:nvGrpSpPr>
        <p:grpSpPr bwMode="auto">
          <a:xfrm>
            <a:off x="8136288" y="423560"/>
            <a:ext cx="779314" cy="1017727"/>
            <a:chOff x="7835905" y="279400"/>
            <a:chExt cx="763755" cy="997467"/>
          </a:xfrm>
        </p:grpSpPr>
        <p:sp>
          <p:nvSpPr>
            <p:cNvPr id="27"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28"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29"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30"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31" name="Legend1"/>
            <p:cNvSpPr>
              <a:spLocks noChangeArrowheads="1"/>
            </p:cNvSpPr>
            <p:nvPr/>
          </p:nvSpPr>
          <p:spPr bwMode="auto">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32" name="Legend2"/>
            <p:cNvSpPr>
              <a:spLocks noChangeArrowheads="1"/>
            </p:cNvSpPr>
            <p:nvPr/>
          </p:nvSpPr>
          <p:spPr bwMode="auto">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33" name="Legend3"/>
            <p:cNvSpPr>
              <a:spLocks noChangeArrowheads="1"/>
            </p:cNvSpPr>
            <p:nvPr/>
          </p:nvSpPr>
          <p:spPr bwMode="auto">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a:solidFill>
                    <a:srgbClr val="000000"/>
                  </a:solidFill>
                  <a:latin typeface="Calibri"/>
                </a:rPr>
                <a:t>Legend</a:t>
              </a:r>
            </a:p>
          </p:txBody>
        </p:sp>
        <p:sp>
          <p:nvSpPr>
            <p:cNvPr id="34" name="Legend4"/>
            <p:cNvSpPr>
              <a:spLocks noChangeArrowheads="1"/>
            </p:cNvSpPr>
            <p:nvPr/>
          </p:nvSpPr>
          <p:spPr bwMode="auto">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a:solidFill>
                    <a:srgbClr val="000000"/>
                  </a:solidFill>
                  <a:latin typeface="Calibri"/>
                </a:rPr>
                <a:t>Legend</a:t>
              </a:r>
            </a:p>
          </p:txBody>
        </p:sp>
      </p:grpSp>
      <p:grpSp>
        <p:nvGrpSpPr>
          <p:cNvPr id="35" name="LegendLines" hidden="1"/>
          <p:cNvGrpSpPr/>
          <p:nvPr userDrawn="1"/>
        </p:nvGrpSpPr>
        <p:grpSpPr bwMode="auto">
          <a:xfrm>
            <a:off x="7822209" y="423560"/>
            <a:ext cx="1093393" cy="745084"/>
            <a:chOff x="7540629" y="279400"/>
            <a:chExt cx="1071563" cy="730251"/>
          </a:xfrm>
        </p:grpSpPr>
        <p:sp>
          <p:nvSpPr>
            <p:cNvPr id="36"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dirty="0">
                <a:solidFill>
                  <a:srgbClr val="000000"/>
                </a:solidFill>
                <a:latin typeface="Calibri"/>
              </a:endParaRPr>
            </a:p>
          </p:txBody>
        </p:sp>
        <p:sp>
          <p:nvSpPr>
            <p:cNvPr id="37"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dirty="0">
                <a:solidFill>
                  <a:srgbClr val="000000"/>
                </a:solidFill>
                <a:latin typeface="Calibri"/>
              </a:endParaRPr>
            </a:p>
          </p:txBody>
        </p:sp>
        <p:sp>
          <p:nvSpPr>
            <p:cNvPr id="38"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dirty="0">
                <a:solidFill>
                  <a:srgbClr val="000000"/>
                </a:solidFill>
                <a:latin typeface="Calibri"/>
              </a:endParaRPr>
            </a:p>
          </p:txBody>
        </p:sp>
        <p:sp>
          <p:nvSpPr>
            <p:cNvPr id="39" name="Legend1"/>
            <p:cNvSpPr>
              <a:spLocks noChangeArrowheads="1"/>
            </p:cNvSpPr>
            <p:nvPr/>
          </p:nvSpPr>
          <p:spPr bwMode="auto">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40" name="Legend2"/>
            <p:cNvSpPr>
              <a:spLocks noChangeArrowheads="1"/>
            </p:cNvSpPr>
            <p:nvPr/>
          </p:nvSpPr>
          <p:spPr bwMode="auto">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41" name="Legend3"/>
            <p:cNvSpPr>
              <a:spLocks noChangeArrowheads="1"/>
            </p:cNvSpPr>
            <p:nvPr/>
          </p:nvSpPr>
          <p:spPr bwMode="auto">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grpSp>
      <p:grpSp>
        <p:nvGrpSpPr>
          <p:cNvPr id="42" name="LegendMoons" hidden="1"/>
          <p:cNvGrpSpPr/>
          <p:nvPr userDrawn="1"/>
        </p:nvGrpSpPr>
        <p:grpSpPr bwMode="auto">
          <a:xfrm>
            <a:off x="8068255" y="423560"/>
            <a:ext cx="847347" cy="1333054"/>
            <a:chOff x="7769225" y="250825"/>
            <a:chExt cx="830430" cy="1306516"/>
          </a:xfrm>
        </p:grpSpPr>
        <p:grpSp>
          <p:nvGrpSpPr>
            <p:cNvPr id="43" name="MoonLegend1"/>
            <p:cNvGrpSpPr>
              <a:grpSpLocks noChangeAspect="1"/>
            </p:cNvGrpSpPr>
            <p:nvPr>
              <p:custDataLst>
                <p:tags r:id="rId7"/>
              </p:custDataLst>
            </p:nvPr>
          </p:nvGrpSpPr>
          <p:grpSpPr bwMode="auto">
            <a:xfrm>
              <a:off x="7769225" y="250825"/>
              <a:ext cx="209550" cy="209551"/>
              <a:chOff x="4533" y="183"/>
              <a:chExt cx="144" cy="144"/>
            </a:xfrm>
          </p:grpSpPr>
          <p:sp>
            <p:nvSpPr>
              <p:cNvPr id="61"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62"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grpSp>
        <p:grpSp>
          <p:nvGrpSpPr>
            <p:cNvPr id="44" name="MoonLegend2"/>
            <p:cNvGrpSpPr>
              <a:grpSpLocks noChangeAspect="1"/>
            </p:cNvGrpSpPr>
            <p:nvPr>
              <p:custDataLst>
                <p:tags r:id="rId8"/>
              </p:custDataLst>
            </p:nvPr>
          </p:nvGrpSpPr>
          <p:grpSpPr bwMode="auto">
            <a:xfrm>
              <a:off x="7769225" y="525066"/>
              <a:ext cx="209550" cy="209551"/>
              <a:chOff x="1694" y="2044"/>
              <a:chExt cx="160" cy="160"/>
            </a:xfrm>
          </p:grpSpPr>
          <p:sp>
            <p:nvSpPr>
              <p:cNvPr id="59"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60"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grpSp>
        <p:grpSp>
          <p:nvGrpSpPr>
            <p:cNvPr id="45" name="MoonLegend4"/>
            <p:cNvGrpSpPr>
              <a:grpSpLocks noChangeAspect="1"/>
            </p:cNvGrpSpPr>
            <p:nvPr>
              <p:custDataLst>
                <p:tags r:id="rId9"/>
              </p:custDataLst>
            </p:nvPr>
          </p:nvGrpSpPr>
          <p:grpSpPr bwMode="auto">
            <a:xfrm>
              <a:off x="7769225" y="1073548"/>
              <a:ext cx="209550" cy="209551"/>
              <a:chOff x="4495" y="1198"/>
              <a:chExt cx="160" cy="160"/>
            </a:xfrm>
          </p:grpSpPr>
          <p:sp>
            <p:nvSpPr>
              <p:cNvPr id="57"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58"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grpSp>
        <p:grpSp>
          <p:nvGrpSpPr>
            <p:cNvPr id="46" name="MoonLegend5"/>
            <p:cNvGrpSpPr>
              <a:grpSpLocks noChangeAspect="1"/>
            </p:cNvGrpSpPr>
            <p:nvPr>
              <p:custDataLst>
                <p:tags r:id="rId10"/>
              </p:custDataLst>
            </p:nvPr>
          </p:nvGrpSpPr>
          <p:grpSpPr bwMode="auto">
            <a:xfrm>
              <a:off x="7769225" y="1347790"/>
              <a:ext cx="209550" cy="209551"/>
              <a:chOff x="4495" y="1440"/>
              <a:chExt cx="160" cy="160"/>
            </a:xfrm>
          </p:grpSpPr>
          <p:sp>
            <p:nvSpPr>
              <p:cNvPr id="55"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56"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grpSp>
        <p:grpSp>
          <p:nvGrpSpPr>
            <p:cNvPr id="47" name="MoonLegend3"/>
            <p:cNvGrpSpPr>
              <a:grpSpLocks noChangeAspect="1"/>
            </p:cNvGrpSpPr>
            <p:nvPr>
              <p:custDataLst>
                <p:tags r:id="rId11"/>
              </p:custDataLst>
            </p:nvPr>
          </p:nvGrpSpPr>
          <p:grpSpPr bwMode="auto">
            <a:xfrm>
              <a:off x="7769225" y="799307"/>
              <a:ext cx="209550" cy="209551"/>
              <a:chOff x="4495" y="1198"/>
              <a:chExt cx="160" cy="160"/>
            </a:xfrm>
          </p:grpSpPr>
          <p:sp>
            <p:nvSpPr>
              <p:cNvPr id="53"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54"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grpSp>
        <p:sp>
          <p:nvSpPr>
            <p:cNvPr id="48" name="Legend1"/>
            <p:cNvSpPr>
              <a:spLocks noChangeArrowheads="1"/>
            </p:cNvSpPr>
            <p:nvPr/>
          </p:nvSpPr>
          <p:spPr bwMode="auto">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49" name="Legend2"/>
            <p:cNvSpPr>
              <a:spLocks noChangeArrowheads="1"/>
            </p:cNvSpPr>
            <p:nvPr/>
          </p:nvSpPr>
          <p:spPr bwMode="auto">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50" name="Legend3"/>
            <p:cNvSpPr>
              <a:spLocks noChangeArrowheads="1"/>
            </p:cNvSpPr>
            <p:nvPr/>
          </p:nvSpPr>
          <p:spPr bwMode="auto">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51" name="Legend4"/>
            <p:cNvSpPr>
              <a:spLocks noChangeArrowheads="1"/>
            </p:cNvSpPr>
            <p:nvPr/>
          </p:nvSpPr>
          <p:spPr bwMode="auto">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52" name="Legend5"/>
            <p:cNvSpPr>
              <a:spLocks noChangeArrowheads="1"/>
            </p:cNvSpPr>
            <p:nvPr/>
          </p:nvSpPr>
          <p:spPr bwMode="auto">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grpSp>
      <p:cxnSp>
        <p:nvCxnSpPr>
          <p:cNvPr id="65" name="Straight Connector 64"/>
          <p:cNvCxnSpPr/>
          <p:nvPr userDrawn="1"/>
        </p:nvCxnSpPr>
        <p:spPr bwMode="ltGray">
          <a:xfrm>
            <a:off x="0" y="207705"/>
            <a:ext cx="9144000" cy="0"/>
          </a:xfrm>
          <a:prstGeom prst="line">
            <a:avLst/>
          </a:prstGeom>
          <a:ln w="63500">
            <a:solidFill>
              <a:srgbClr val="132D4D"/>
            </a:solidFill>
          </a:ln>
        </p:spPr>
        <p:style>
          <a:lnRef idx="1">
            <a:schemeClr val="accent1"/>
          </a:lnRef>
          <a:fillRef idx="0">
            <a:schemeClr val="accent1"/>
          </a:fillRef>
          <a:effectRef idx="0">
            <a:schemeClr val="accent1"/>
          </a:effectRef>
          <a:fontRef idx="minor">
            <a:schemeClr val="tx1"/>
          </a:fontRef>
        </p:style>
      </p:cxnSp>
      <p:pic>
        <p:nvPicPr>
          <p:cNvPr id="66" name="Picture 65" descr="horizontal-color-eagle-left-oig-logo.jpg"/>
          <p:cNvPicPr>
            <a:picLocks noChangeAspect="1"/>
          </p:cNvPicPr>
          <p:nvPr userDrawn="1"/>
        </p:nvPicPr>
        <p:blipFill>
          <a:blip r:embed="rId24" cstate="print"/>
          <a:stretch>
            <a:fillRect/>
          </a:stretch>
        </p:blipFill>
        <p:spPr bwMode="ltGray">
          <a:xfrm>
            <a:off x="3474720" y="28694"/>
            <a:ext cx="1889760" cy="358022"/>
          </a:xfrm>
          <a:prstGeom prst="rect">
            <a:avLst/>
          </a:prstGeom>
        </p:spPr>
      </p:pic>
      <p:grpSp>
        <p:nvGrpSpPr>
          <p:cNvPr id="5" name="Group 4"/>
          <p:cNvGrpSpPr/>
          <p:nvPr userDrawn="1"/>
        </p:nvGrpSpPr>
        <p:grpSpPr bwMode="ltGray">
          <a:xfrm>
            <a:off x="0" y="6552568"/>
            <a:ext cx="9144000" cy="305432"/>
            <a:chOff x="0" y="6437254"/>
            <a:chExt cx="9144000" cy="305432"/>
          </a:xfrm>
        </p:grpSpPr>
        <p:sp>
          <p:nvSpPr>
            <p:cNvPr id="64" name="Rectangle 63"/>
            <p:cNvSpPr/>
            <p:nvPr userDrawn="1"/>
          </p:nvSpPr>
          <p:spPr bwMode="ltGray">
            <a:xfrm>
              <a:off x="0" y="6437254"/>
              <a:ext cx="9144000" cy="305432"/>
            </a:xfrm>
            <a:prstGeom prst="rect">
              <a:avLst/>
            </a:prstGeom>
            <a:solidFill>
              <a:srgbClr val="0D2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solidFill>
                  <a:srgbClr val="FFFFFF"/>
                </a:solidFill>
              </a:endParaRPr>
            </a:p>
          </p:txBody>
        </p:sp>
        <p:pic>
          <p:nvPicPr>
            <p:cNvPr id="67" name="Picture 66" descr="seal_high_res_transparent.png"/>
            <p:cNvPicPr>
              <a:picLocks noChangeAspect="1"/>
            </p:cNvPicPr>
            <p:nvPr userDrawn="1"/>
          </p:nvPicPr>
          <p:blipFill>
            <a:blip r:embed="rId25" cstate="print">
              <a:lum/>
            </a:blip>
            <a:stretch>
              <a:fillRect/>
            </a:stretch>
          </p:blipFill>
          <p:spPr bwMode="ltGray">
            <a:xfrm>
              <a:off x="4420042" y="6437254"/>
              <a:ext cx="303916" cy="305432"/>
            </a:xfrm>
            <a:prstGeom prst="rect">
              <a:avLst/>
            </a:prstGeom>
          </p:spPr>
        </p:pic>
      </p:grpSp>
      <p:sp>
        <p:nvSpPr>
          <p:cNvPr id="63" name="Slide Number"/>
          <p:cNvSpPr txBox="1">
            <a:spLocks/>
          </p:cNvSpPr>
          <p:nvPr userDrawn="1"/>
        </p:nvSpPr>
        <p:spPr bwMode="auto">
          <a:xfrm>
            <a:off x="8788021" y="664247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r"/>
            <a:fld id="{42C328C1-A84F-4A39-A664-DBA00541A8C6}" type="slidenum">
              <a:rPr sz="800" smtClean="0">
                <a:solidFill>
                  <a:srgbClr val="FFFFFF"/>
                </a:solidFill>
              </a:rPr>
              <a:pPr algn="r"/>
              <a:t>‹#›</a:t>
            </a:fld>
            <a:endParaRPr sz="800" dirty="0">
              <a:solidFill>
                <a:srgbClr val="FFFFFF"/>
              </a:solidFill>
            </a:endParaRPr>
          </a:p>
        </p:txBody>
      </p:sp>
    </p:spTree>
    <p:extLst>
      <p:ext uri="{BB962C8B-B14F-4D97-AF65-F5344CB8AC3E}">
        <p14:creationId xmlns:p14="http://schemas.microsoft.com/office/powerpoint/2010/main" val="479073819"/>
      </p:ext>
    </p:extLst>
  </p:cSld>
  <p:clrMap bg1="lt1" tx1="dk1" bg2="lt2" tx2="dk2" accent1="accent1" accent2="accent2" accent3="accent3" accent4="accent4" accent5="accent5" accent6="accent6" hlink="hlink" folHlink="folHlink"/>
  <p:sldLayoutIdLst>
    <p:sldLayoutId id="2147483844" r:id="rId1"/>
    <p:sldLayoutId id="2147483845" r:id="rId2"/>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lang="x-none" sz="2000" b="0" baseline="0">
          <a:solidFill>
            <a:schemeClr val="tx2"/>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lang="x-none"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lang="x-none"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lang="x-none"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14400" rtl="0" eaLnBrk="1" latinLnBrk="0" hangingPunct="1">
        <a:defRPr lang="x-none" sz="1800" kern="1200">
          <a:solidFill>
            <a:schemeClr val="tx1"/>
          </a:solidFill>
          <a:latin typeface="+mn-lt"/>
          <a:ea typeface="+mn-ea"/>
          <a:cs typeface="+mn-cs"/>
        </a:defRPr>
      </a:lvl1pPr>
      <a:lvl2pPr marL="457200" algn="l" defTabSz="914400" rtl="0" eaLnBrk="1" latinLnBrk="0" hangingPunct="1">
        <a:defRPr lang="x-none" sz="1800" kern="1200">
          <a:solidFill>
            <a:schemeClr val="tx1"/>
          </a:solidFill>
          <a:latin typeface="+mn-lt"/>
          <a:ea typeface="+mn-ea"/>
          <a:cs typeface="+mn-cs"/>
        </a:defRPr>
      </a:lvl2pPr>
      <a:lvl3pPr marL="914400" algn="l" defTabSz="914400" rtl="0" eaLnBrk="1" latinLnBrk="0" hangingPunct="1">
        <a:defRPr lang="x-none" sz="1800" kern="1200">
          <a:solidFill>
            <a:schemeClr val="tx1"/>
          </a:solidFill>
          <a:latin typeface="+mn-lt"/>
          <a:ea typeface="+mn-ea"/>
          <a:cs typeface="+mn-cs"/>
        </a:defRPr>
      </a:lvl3pPr>
      <a:lvl4pPr marL="1371600" algn="l" defTabSz="914400" rtl="0" eaLnBrk="1" latinLnBrk="0" hangingPunct="1">
        <a:defRPr lang="x-none" sz="1800" kern="1200">
          <a:solidFill>
            <a:schemeClr val="tx1"/>
          </a:solidFill>
          <a:latin typeface="+mn-lt"/>
          <a:ea typeface="+mn-ea"/>
          <a:cs typeface="+mn-cs"/>
        </a:defRPr>
      </a:lvl4pPr>
      <a:lvl5pPr marL="1828800" algn="l" defTabSz="914400" rtl="0" eaLnBrk="1" latinLnBrk="0" hangingPunct="1">
        <a:defRPr lang="x-none" sz="1800" kern="1200">
          <a:solidFill>
            <a:schemeClr val="tx1"/>
          </a:solidFill>
          <a:latin typeface="+mn-lt"/>
          <a:ea typeface="+mn-ea"/>
          <a:cs typeface="+mn-cs"/>
        </a:defRPr>
      </a:lvl5pPr>
      <a:lvl6pPr marL="2286000" algn="l" defTabSz="914400" rtl="0" eaLnBrk="1" latinLnBrk="0" hangingPunct="1">
        <a:defRPr lang="x-none" sz="1800" kern="1200">
          <a:solidFill>
            <a:schemeClr val="tx1"/>
          </a:solidFill>
          <a:latin typeface="+mn-lt"/>
          <a:ea typeface="+mn-ea"/>
          <a:cs typeface="+mn-cs"/>
        </a:defRPr>
      </a:lvl6pPr>
      <a:lvl7pPr marL="2743200" algn="l" defTabSz="914400" rtl="0" eaLnBrk="1" latinLnBrk="0" hangingPunct="1">
        <a:defRPr lang="x-none" sz="1800" kern="1200">
          <a:solidFill>
            <a:schemeClr val="tx1"/>
          </a:solidFill>
          <a:latin typeface="+mn-lt"/>
          <a:ea typeface="+mn-ea"/>
          <a:cs typeface="+mn-cs"/>
        </a:defRPr>
      </a:lvl7pPr>
      <a:lvl8pPr marL="3200400" algn="l" defTabSz="914400" rtl="0" eaLnBrk="1" latinLnBrk="0" hangingPunct="1">
        <a:defRPr lang="x-none" sz="1800" kern="1200">
          <a:solidFill>
            <a:schemeClr val="tx1"/>
          </a:solidFill>
          <a:latin typeface="+mn-lt"/>
          <a:ea typeface="+mn-ea"/>
          <a:cs typeface="+mn-cs"/>
        </a:defRPr>
      </a:lvl8pPr>
      <a:lvl9pPr marL="3657600" algn="l" defTabSz="914400" rtl="0" eaLnBrk="1" latinLnBrk="0" hangingPunct="1">
        <a:defRPr lang="x-none"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019800"/>
            <a:ext cx="9144000" cy="838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endParaRPr>
          </a:p>
        </p:txBody>
      </p:sp>
      <p:cxnSp>
        <p:nvCxnSpPr>
          <p:cNvPr id="9" name="Straight Connector 8"/>
          <p:cNvCxnSpPr/>
          <p:nvPr userDrawn="1"/>
        </p:nvCxnSpPr>
        <p:spPr>
          <a:xfrm>
            <a:off x="0" y="457200"/>
            <a:ext cx="9144000" cy="0"/>
          </a:xfrm>
          <a:prstGeom prst="line">
            <a:avLst/>
          </a:prstGeom>
          <a:ln w="63500">
            <a:solidFill>
              <a:srgbClr val="132D4D"/>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2402" y="217337"/>
            <a:ext cx="2514601" cy="47972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Date Placeholder 3"/>
          <p:cNvSpPr>
            <a:spLocks noGrp="1"/>
          </p:cNvSpPr>
          <p:nvPr>
            <p:ph type="dt" sz="half" idx="2"/>
          </p:nvPr>
        </p:nvSpPr>
        <p:spPr>
          <a:xfrm>
            <a:off x="457200" y="6248404"/>
            <a:ext cx="2133600" cy="365125"/>
          </a:xfrm>
          <a:prstGeom prst="rect">
            <a:avLst/>
          </a:prstGeom>
        </p:spPr>
        <p:txBody>
          <a:bodyPr vert="horz" lIns="91440" tIns="45720" rIns="91440" bIns="45720" rtlCol="0" anchor="ctr"/>
          <a:lstStyle>
            <a:lvl1pPr algn="l">
              <a:defRPr sz="900">
                <a:solidFill>
                  <a:srgbClr val="FFFF00">
                    <a:alpha val="59000"/>
                  </a:srgbClr>
                </a:solidFill>
              </a:defRPr>
            </a:lvl1pPr>
          </a:lstStyle>
          <a:p>
            <a:pPr fontAlgn="auto">
              <a:spcBef>
                <a:spcPts val="0"/>
              </a:spcBef>
              <a:spcAft>
                <a:spcPts val="0"/>
              </a:spcAft>
            </a:pPr>
            <a:fld id="{EA8D2125-1927-48F7-8227-F20A0D31A457}" type="datetime1">
              <a:rPr lang="en-US" smtClean="0">
                <a:latin typeface="Calibri"/>
              </a:rPr>
              <a:pPr fontAlgn="auto">
                <a:spcBef>
                  <a:spcPts val="0"/>
                </a:spcBef>
                <a:spcAft>
                  <a:spcPts val="0"/>
                </a:spcAft>
              </a:pPr>
              <a:t>6/20/2017</a:t>
            </a:fld>
            <a:endParaRPr lang="en-US" dirty="0">
              <a:latin typeface="Calibri"/>
            </a:endParaRPr>
          </a:p>
        </p:txBody>
      </p:sp>
      <p:sp>
        <p:nvSpPr>
          <p:cNvPr id="6" name="Slide Number Placeholder 5"/>
          <p:cNvSpPr>
            <a:spLocks noGrp="1"/>
          </p:cNvSpPr>
          <p:nvPr>
            <p:ph type="sldNum" sz="quarter" idx="4"/>
          </p:nvPr>
        </p:nvSpPr>
        <p:spPr>
          <a:xfrm>
            <a:off x="6553200" y="6248404"/>
            <a:ext cx="2133600" cy="365125"/>
          </a:xfrm>
          <a:prstGeom prst="rect">
            <a:avLst/>
          </a:prstGeom>
        </p:spPr>
        <p:txBody>
          <a:bodyPr vert="horz" lIns="91440" tIns="45720" rIns="91440" bIns="45720" rtlCol="0" anchor="ctr"/>
          <a:lstStyle>
            <a:lvl1pPr algn="r">
              <a:defRPr sz="900">
                <a:solidFill>
                  <a:srgbClr val="FFFF00">
                    <a:alpha val="59000"/>
                  </a:srgbClr>
                </a:solidFill>
              </a:defRPr>
            </a:lvl1pPr>
          </a:lstStyle>
          <a:p>
            <a:pPr fontAlgn="auto">
              <a:spcBef>
                <a:spcPts val="0"/>
              </a:spcBef>
              <a:spcAft>
                <a:spcPts val="0"/>
              </a:spcAft>
            </a:pPr>
            <a:fld id="{7A6A4B2B-0CB8-4CED-A44F-94A6FE91ED00}" type="slidenum">
              <a:rPr lang="en-US" smtClean="0">
                <a:latin typeface="Calibri"/>
              </a:rPr>
              <a:pPr fontAlgn="auto">
                <a:spcBef>
                  <a:spcPts val="0"/>
                </a:spcBef>
                <a:spcAft>
                  <a:spcPts val="0"/>
                </a:spcAft>
              </a:pPr>
              <a:t>‹#›</a:t>
            </a:fld>
            <a:endParaRPr lang="en-US" dirty="0">
              <a:latin typeface="Calibri"/>
            </a:endParaRPr>
          </a:p>
        </p:txBody>
      </p:sp>
    </p:spTree>
    <p:extLst>
      <p:ext uri="{BB962C8B-B14F-4D97-AF65-F5344CB8AC3E}">
        <p14:creationId xmlns:p14="http://schemas.microsoft.com/office/powerpoint/2010/main" val="156967113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ContentSlide.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892175"/>
            <a:ext cx="8229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765300"/>
            <a:ext cx="82296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99E15C5E-5795-C746-9E57-693218E4F153}" type="datetimeFigureOut">
              <a:rPr lang="en-US">
                <a:solidFill>
                  <a:prstClr val="black">
                    <a:tint val="75000"/>
                  </a:prstClr>
                </a:solidFill>
              </a:rPr>
              <a:pPr defTabSz="457200">
                <a:defRPr/>
              </a:pPr>
              <a:t>6/20/2017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D55EBDE0-1E75-7A45-B941-2B5D2BEF4A63}"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09579986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457200" rtl="0" fontAlgn="base">
        <a:spcBef>
          <a:spcPct val="0"/>
        </a:spcBef>
        <a:spcAft>
          <a:spcPct val="0"/>
        </a:spcAft>
        <a:defRPr sz="3000" kern="1200">
          <a:solidFill>
            <a:srgbClr val="800000"/>
          </a:solidFill>
          <a:latin typeface="Rockwell"/>
          <a:ea typeface="ＭＳ Ｐゴシック" charset="0"/>
          <a:cs typeface="Rockwell"/>
        </a:defRPr>
      </a:lvl1pPr>
      <a:lvl2pPr algn="l" defTabSz="457200" rtl="0" fontAlgn="base">
        <a:spcBef>
          <a:spcPct val="0"/>
        </a:spcBef>
        <a:spcAft>
          <a:spcPct val="0"/>
        </a:spcAft>
        <a:defRPr sz="3000">
          <a:solidFill>
            <a:srgbClr val="800000"/>
          </a:solidFill>
          <a:latin typeface="Rockwell" charset="0"/>
          <a:ea typeface="ＭＳ Ｐゴシック" charset="0"/>
        </a:defRPr>
      </a:lvl2pPr>
      <a:lvl3pPr algn="l" defTabSz="457200" rtl="0" fontAlgn="base">
        <a:spcBef>
          <a:spcPct val="0"/>
        </a:spcBef>
        <a:spcAft>
          <a:spcPct val="0"/>
        </a:spcAft>
        <a:defRPr sz="3000">
          <a:solidFill>
            <a:srgbClr val="800000"/>
          </a:solidFill>
          <a:latin typeface="Rockwell" charset="0"/>
          <a:ea typeface="ＭＳ Ｐゴシック" charset="0"/>
        </a:defRPr>
      </a:lvl3pPr>
      <a:lvl4pPr algn="l" defTabSz="457200" rtl="0" fontAlgn="base">
        <a:spcBef>
          <a:spcPct val="0"/>
        </a:spcBef>
        <a:spcAft>
          <a:spcPct val="0"/>
        </a:spcAft>
        <a:defRPr sz="3000">
          <a:solidFill>
            <a:srgbClr val="800000"/>
          </a:solidFill>
          <a:latin typeface="Rockwell" charset="0"/>
          <a:ea typeface="ＭＳ Ｐゴシック" charset="0"/>
        </a:defRPr>
      </a:lvl4pPr>
      <a:lvl5pPr algn="l" defTabSz="457200" rtl="0" fontAlgn="base">
        <a:spcBef>
          <a:spcPct val="0"/>
        </a:spcBef>
        <a:spcAft>
          <a:spcPct val="0"/>
        </a:spcAft>
        <a:defRPr sz="3000">
          <a:solidFill>
            <a:srgbClr val="800000"/>
          </a:solidFill>
          <a:latin typeface="Rockwell" charset="0"/>
          <a:ea typeface="ＭＳ Ｐゴシック" charset="0"/>
        </a:defRPr>
      </a:lvl5pPr>
      <a:lvl6pPr marL="457200" algn="l" defTabSz="457200" rtl="0" fontAlgn="base">
        <a:spcBef>
          <a:spcPct val="0"/>
        </a:spcBef>
        <a:spcAft>
          <a:spcPct val="0"/>
        </a:spcAft>
        <a:defRPr sz="3000">
          <a:solidFill>
            <a:srgbClr val="800000"/>
          </a:solidFill>
          <a:latin typeface="Rockwell" charset="0"/>
          <a:ea typeface="ＭＳ Ｐゴシック" charset="0"/>
        </a:defRPr>
      </a:lvl6pPr>
      <a:lvl7pPr marL="914400" algn="l" defTabSz="457200" rtl="0" fontAlgn="base">
        <a:spcBef>
          <a:spcPct val="0"/>
        </a:spcBef>
        <a:spcAft>
          <a:spcPct val="0"/>
        </a:spcAft>
        <a:defRPr sz="3000">
          <a:solidFill>
            <a:srgbClr val="800000"/>
          </a:solidFill>
          <a:latin typeface="Rockwell" charset="0"/>
          <a:ea typeface="ＭＳ Ｐゴシック" charset="0"/>
        </a:defRPr>
      </a:lvl7pPr>
      <a:lvl8pPr marL="1371600" algn="l" defTabSz="457200" rtl="0" fontAlgn="base">
        <a:spcBef>
          <a:spcPct val="0"/>
        </a:spcBef>
        <a:spcAft>
          <a:spcPct val="0"/>
        </a:spcAft>
        <a:defRPr sz="3000">
          <a:solidFill>
            <a:srgbClr val="800000"/>
          </a:solidFill>
          <a:latin typeface="Rockwell" charset="0"/>
          <a:ea typeface="ＭＳ Ｐゴシック" charset="0"/>
        </a:defRPr>
      </a:lvl8pPr>
      <a:lvl9pPr marL="1828800" algn="l" defTabSz="457200" rtl="0" fontAlgn="base">
        <a:spcBef>
          <a:spcPct val="0"/>
        </a:spcBef>
        <a:spcAft>
          <a:spcPct val="0"/>
        </a:spcAft>
        <a:defRPr sz="3000">
          <a:solidFill>
            <a:srgbClr val="800000"/>
          </a:solidFill>
          <a:latin typeface="Rockwell" charset="0"/>
          <a:ea typeface="ＭＳ Ｐゴシック" charset="0"/>
        </a:defRPr>
      </a:lvl9pPr>
    </p:titleStyle>
    <p:bodyStyle>
      <a:lvl1pPr marL="342900" indent="-342900" algn="l" defTabSz="457200" rtl="0" fontAlgn="base">
        <a:spcBef>
          <a:spcPct val="20000"/>
        </a:spcBef>
        <a:spcAft>
          <a:spcPct val="0"/>
        </a:spcAft>
        <a:buClr>
          <a:srgbClr val="376092"/>
        </a:buClr>
        <a:buFont typeface="Wingdings" charset="0"/>
        <a:buChar char="§"/>
        <a:defRPr kern="1200">
          <a:solidFill>
            <a:srgbClr val="404040"/>
          </a:solidFill>
          <a:latin typeface="+mn-lt"/>
          <a:ea typeface="ＭＳ Ｐゴシック" charset="0"/>
          <a:cs typeface="ＭＳ Ｐゴシック" charset="0"/>
        </a:defRPr>
      </a:lvl1pPr>
      <a:lvl2pPr marL="742950" indent="-285750" algn="l" defTabSz="457200" rtl="0" fontAlgn="base">
        <a:spcBef>
          <a:spcPct val="20000"/>
        </a:spcBef>
        <a:spcAft>
          <a:spcPct val="0"/>
        </a:spcAft>
        <a:buClr>
          <a:srgbClr val="7F7F7F"/>
        </a:buClr>
        <a:buFont typeface="Arial" charset="0"/>
        <a:buChar char="–"/>
        <a:defRPr sz="1600" kern="1200">
          <a:solidFill>
            <a:srgbClr val="404040"/>
          </a:solidFill>
          <a:latin typeface="+mn-lt"/>
          <a:ea typeface="ＭＳ Ｐゴシック" charset="0"/>
          <a:cs typeface="+mn-cs"/>
        </a:defRPr>
      </a:lvl2pPr>
      <a:lvl3pPr marL="1143000" indent="-228600" algn="l" defTabSz="457200" rtl="0" fontAlgn="base">
        <a:spcBef>
          <a:spcPct val="20000"/>
        </a:spcBef>
        <a:spcAft>
          <a:spcPct val="0"/>
        </a:spcAft>
        <a:buClr>
          <a:srgbClr val="7F7F7F"/>
        </a:buClr>
        <a:buFont typeface="Arial" charset="0"/>
        <a:buChar char="•"/>
        <a:defRPr sz="1400" kern="1200">
          <a:solidFill>
            <a:srgbClr val="404040"/>
          </a:solidFill>
          <a:latin typeface="+mn-lt"/>
          <a:ea typeface="ＭＳ Ｐゴシック" charset="0"/>
          <a:cs typeface="+mn-cs"/>
        </a:defRPr>
      </a:lvl3pPr>
      <a:lvl4pPr marL="1600200" indent="-228600" algn="l" defTabSz="457200" rtl="0" fontAlgn="base">
        <a:spcBef>
          <a:spcPct val="20000"/>
        </a:spcBef>
        <a:spcAft>
          <a:spcPct val="0"/>
        </a:spcAft>
        <a:buClr>
          <a:srgbClr val="7F7F7F"/>
        </a:buClr>
        <a:buFont typeface="Arial" charset="0"/>
        <a:buChar char="–"/>
        <a:defRPr sz="1200" kern="1200">
          <a:solidFill>
            <a:srgbClr val="404040"/>
          </a:solidFill>
          <a:latin typeface="+mn-lt"/>
          <a:ea typeface="ＭＳ Ｐゴシック" charset="0"/>
          <a:cs typeface="+mn-cs"/>
        </a:defRPr>
      </a:lvl4pPr>
      <a:lvl5pPr marL="2057400" indent="-228600" algn="l" defTabSz="457200" rtl="0" fontAlgn="base">
        <a:spcBef>
          <a:spcPct val="20000"/>
        </a:spcBef>
        <a:spcAft>
          <a:spcPct val="0"/>
        </a:spcAft>
        <a:buClr>
          <a:srgbClr val="7F7F7F"/>
        </a:buClr>
        <a:buFont typeface="Arial" charset="0"/>
        <a:buChar char="»"/>
        <a:defRPr sz="12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3"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7"/>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4"/>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A08BE971-2A14-4A04-94AA-0338A1AEE721}" type="datetime1">
              <a:rPr lang="en-US" smtClean="0">
                <a:solidFill>
                  <a:srgbClr val="04617B">
                    <a:shade val="90000"/>
                  </a:srgbClr>
                </a:solidFill>
              </a:rPr>
              <a:pPr>
                <a:defRPr/>
              </a:pPr>
              <a:t>6/20/2017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4"/>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4"/>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6CD97AB-DF55-4D88-A56C-FA10B7A09A21}" type="slidenum">
              <a:rPr lang="en-US">
                <a:solidFill>
                  <a:srgbClr val="04617B">
                    <a:shade val="90000"/>
                  </a:srgbClr>
                </a:solidFill>
              </a:rPr>
              <a:pPr>
                <a:defRPr/>
              </a:pPr>
              <a:t>‹#›</a:t>
            </a:fld>
            <a:endParaRPr lang="en-US">
              <a:solidFill>
                <a:srgbClr val="04617B">
                  <a:shade val="90000"/>
                </a:srgbClr>
              </a:solidFill>
            </a:endParaRPr>
          </a:p>
        </p:txBody>
      </p:sp>
      <p:grpSp>
        <p:nvGrpSpPr>
          <p:cNvPr id="1033" name="Group 1"/>
          <p:cNvGrpSpPr>
            <a:grpSpLocks/>
          </p:cNvGrpSpPr>
          <p:nvPr/>
        </p:nvGrpSpPr>
        <p:grpSpPr bwMode="auto">
          <a:xfrm>
            <a:off x="-19049"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grpSp>
    </p:spTree>
    <p:extLst>
      <p:ext uri="{BB962C8B-B14F-4D97-AF65-F5344CB8AC3E}">
        <p14:creationId xmlns:p14="http://schemas.microsoft.com/office/powerpoint/2010/main" val="310946910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01" r:id="rId12"/>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4"/>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0" name="Rectangle 29"/>
          <p:cNvSpPr/>
          <p:nvPr/>
        </p:nvSpPr>
        <p:spPr>
          <a:xfrm>
            <a:off x="8" y="308282"/>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1" name="Rectangle 30"/>
          <p:cNvSpPr/>
          <p:nvPr/>
        </p:nvSpPr>
        <p:spPr>
          <a:xfrm flipV="1">
            <a:off x="5410185" y="36025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flipV="1">
            <a:off x="5410208" y="440118"/>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4" name="Rounded Rectangle 33"/>
          <p:cNvSpPr/>
          <p:nvPr/>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5" name="Rectangle 34"/>
          <p:cNvSpPr/>
          <p:nvPr/>
        </p:nvSpPr>
        <p:spPr bwMode="invGray">
          <a:xfrm>
            <a:off x="9084965" y="-2001"/>
            <a:ext cx="576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fontAlgn="auto">
              <a:spcBef>
                <a:spcPts val="0"/>
              </a:spcBef>
              <a:spcAft>
                <a:spcPts val="0"/>
              </a:spcAft>
            </a:pPr>
            <a:fld id="{61F5EEA4-FFD2-46E1-8558-E5FC8C46C70D}" type="datetime1">
              <a:rPr lang="en-US" smtClean="0">
                <a:solidFill>
                  <a:srgbClr val="438086"/>
                </a:solidFill>
                <a:latin typeface="Georgia"/>
              </a:rPr>
              <a:pPr fontAlgn="auto">
                <a:spcBef>
                  <a:spcPts val="0"/>
                </a:spcBef>
                <a:spcAft>
                  <a:spcPts val="0"/>
                </a:spcAft>
              </a:pPr>
              <a:t>6/20/2017</a:t>
            </a:fld>
            <a:endParaRPr lang="en-US">
              <a:solidFill>
                <a:srgbClr val="438086"/>
              </a:solidFill>
              <a:latin typeface="Georgia"/>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fontAlgn="auto">
              <a:spcBef>
                <a:spcPts val="0"/>
              </a:spcBef>
              <a:spcAft>
                <a:spcPts val="0"/>
              </a:spcAft>
            </a:pPr>
            <a:endParaRPr lang="en-US">
              <a:solidFill>
                <a:srgbClr val="438086"/>
              </a:solidFill>
              <a:latin typeface="Georgia"/>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fontAlgn="auto">
              <a:spcBef>
                <a:spcPts val="0"/>
              </a:spcBef>
              <a:spcAft>
                <a:spcPts val="0"/>
              </a:spcAft>
            </a:pPr>
            <a:fld id="{A8A8C0C1-51A6-45DA-9C36-52D7343E16D4}" type="slidenum">
              <a:rPr lang="en-US" smtClean="0">
                <a:latin typeface="Georgia"/>
              </a:rPr>
              <a:pPr fontAlgn="auto">
                <a:spcBef>
                  <a:spcPts val="0"/>
                </a:spcBef>
                <a:spcAft>
                  <a:spcPts val="0"/>
                </a:spcAft>
              </a:pPr>
              <a:t>‹#›</a:t>
            </a:fld>
            <a:endParaRPr lang="en-US">
              <a:latin typeface="Georgia"/>
            </a:endParaRPr>
          </a:p>
        </p:txBody>
      </p:sp>
    </p:spTree>
    <p:extLst>
      <p:ext uri="{BB962C8B-B14F-4D97-AF65-F5344CB8AC3E}">
        <p14:creationId xmlns:p14="http://schemas.microsoft.com/office/powerpoint/2010/main" val="3090796476"/>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292066677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5136"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x-none" sz="1632" dirty="0" smtClean="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auto">
          <a:xfrm>
            <a:off x="121489" y="371511"/>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smtClean="0"/>
              <a:t>Click to edit Master title style</a:t>
            </a:r>
            <a:endParaRPr lang="x-none" noProof="0" dirty="0" smtClean="0"/>
          </a:p>
        </p:txBody>
      </p:sp>
      <p:sp>
        <p:nvSpPr>
          <p:cNvPr id="10" name="1. On-page tracker" hidden="1"/>
          <p:cNvSpPr>
            <a:spLocks noChangeArrowheads="1"/>
          </p:cNvSpPr>
          <p:nvPr/>
        </p:nvSpPr>
        <p:spPr bwMode="auto">
          <a:xfrm>
            <a:off x="121489" y="2396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800" cap="all" dirty="0">
                <a:solidFill>
                  <a:srgbClr val="808080"/>
                </a:solidFill>
                <a:latin typeface="Calibri"/>
              </a:rPr>
              <a:t>TRACKER</a:t>
            </a:r>
          </a:p>
        </p:txBody>
      </p:sp>
      <p:sp>
        <p:nvSpPr>
          <p:cNvPr id="11" name="3. Unit of measure" hidden="1"/>
          <p:cNvSpPr txBox="1">
            <a:spLocks noChangeArrowheads="1"/>
          </p:cNvSpPr>
          <p:nvPr/>
        </p:nvSpPr>
        <p:spPr bwMode="auto">
          <a:xfrm>
            <a:off x="121489" y="696247"/>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sz="1600" dirty="0" smtClean="0">
                <a:solidFill>
                  <a:srgbClr val="808080"/>
                </a:solidFill>
                <a:latin typeface="Calibri"/>
              </a:rPr>
              <a:t>Unit of measure</a:t>
            </a:r>
          </a:p>
        </p:txBody>
      </p:sp>
      <p:grpSp>
        <p:nvGrpSpPr>
          <p:cNvPr id="4" name="Slide Elements" hidden="1"/>
          <p:cNvGrpSpPr/>
          <p:nvPr userDrawn="1"/>
        </p:nvGrpSpPr>
        <p:grpSpPr bwMode="auto">
          <a:xfrm>
            <a:off x="121489" y="6187864"/>
            <a:ext cx="8794113" cy="301111"/>
            <a:chOff x="119063" y="6336266"/>
            <a:chExt cx="8618537" cy="295117"/>
          </a:xfrm>
        </p:grpSpPr>
        <p:sp>
          <p:nvSpPr>
            <p:cNvPr id="13" name="4. Footnote"/>
            <p:cNvSpPr txBox="1">
              <a:spLocks noChangeArrowheads="1"/>
            </p:cNvSpPr>
            <p:nvPr/>
          </p:nvSpPr>
          <p:spPr bwMode="auto">
            <a:xfrm>
              <a:off x="119063" y="6336266"/>
              <a:ext cx="8618537" cy="12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4613" indent="-74613">
                <a:defRPr lang="x-none"/>
              </a:pPr>
              <a:r>
                <a:rPr sz="800" dirty="0" smtClean="0">
                  <a:solidFill>
                    <a:srgbClr val="808080"/>
                  </a:solidFill>
                  <a:latin typeface="Calibri"/>
                </a:rPr>
                <a:t>1 Footnote</a:t>
              </a:r>
            </a:p>
          </p:txBody>
        </p:sp>
        <p:sp>
          <p:nvSpPr>
            <p:cNvPr id="14" name="5. Source"/>
            <p:cNvSpPr>
              <a:spLocks noChangeArrowheads="1"/>
            </p:cNvSpPr>
            <p:nvPr/>
          </p:nvSpPr>
          <p:spPr bwMode="auto">
            <a:xfrm>
              <a:off x="119063" y="6510722"/>
              <a:ext cx="8618369" cy="12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04813" indent="-404813" defTabSz="895350">
                <a:tabLst>
                  <a:tab pos="612775" algn="l"/>
                </a:tabLst>
              </a:pPr>
              <a:r>
                <a:rPr lang="x-none" sz="800" dirty="0">
                  <a:solidFill>
                    <a:srgbClr val="808080"/>
                  </a:solidFill>
                  <a:latin typeface="Calibri"/>
                </a:rPr>
                <a:t>SOURCE : </a:t>
              </a:r>
              <a:r>
                <a:rPr lang="x-none" sz="800" dirty="0" smtClean="0">
                  <a:solidFill>
                    <a:srgbClr val="808080"/>
                  </a:solidFill>
                  <a:latin typeface="Calibri"/>
                </a:rPr>
                <a:t>Source</a:t>
              </a:r>
              <a:endParaRPr lang="en-US" sz="800" dirty="0" smtClean="0">
                <a:solidFill>
                  <a:srgbClr val="808080"/>
                </a:solidFill>
                <a:latin typeface="Calibri"/>
              </a:endParaRPr>
            </a:p>
          </p:txBody>
        </p:sp>
      </p:grpSp>
      <p:sp>
        <p:nvSpPr>
          <p:cNvPr id="3" name="Text Placeholder 2"/>
          <p:cNvSpPr>
            <a:spLocks noGrp="1"/>
          </p:cNvSpPr>
          <p:nvPr>
            <p:ph type="body" idx="1"/>
          </p:nvPr>
        </p:nvSpPr>
        <p:spPr bwMode="auto">
          <a:xfrm>
            <a:off x="2110416" y="2695209"/>
            <a:ext cx="4389768" cy="1256112"/>
          </a:xfrm>
          <a:prstGeom prst="rect">
            <a:avLst/>
          </a:prstGeom>
        </p:spPr>
        <p:txBody>
          <a:bodyPr vert="horz" lIns="0" tIns="0" rIns="0" bIns="0" rtlCol="0">
            <a:spAutoFit/>
          </a:bodyPr>
          <a:lstStyle/>
          <a:p>
            <a:pPr lvl="0" latinLnBrk="0"/>
            <a:r>
              <a:rPr lang="en-US" smtClean="0"/>
              <a:t>Click to edit Master text styles</a:t>
            </a:r>
          </a:p>
          <a:p>
            <a:pPr lvl="1" latinLnBrk="0"/>
            <a:r>
              <a:rPr lang="en-US" smtClean="0"/>
              <a:t>Second level</a:t>
            </a:r>
          </a:p>
          <a:p>
            <a:pPr lvl="2" latinLnBrk="0"/>
            <a:r>
              <a:rPr lang="en-US" smtClean="0"/>
              <a:t>Third level</a:t>
            </a:r>
          </a:p>
          <a:p>
            <a:pPr lvl="3" latinLnBrk="0"/>
            <a:r>
              <a:rPr lang="en-US" smtClean="0"/>
              <a:t>Fourth level</a:t>
            </a:r>
          </a:p>
          <a:p>
            <a:pPr lvl="4" latinLnBrk="0"/>
            <a:r>
              <a:rPr lang="en-US" smtClean="0"/>
              <a:t>Fifth level</a:t>
            </a:r>
            <a:endParaRPr lang="x-none" dirty="0"/>
          </a:p>
        </p:txBody>
      </p:sp>
      <p:grpSp>
        <p:nvGrpSpPr>
          <p:cNvPr id="15" name="ACET" hidden="1"/>
          <p:cNvGrpSpPr>
            <a:grpSpLocks/>
          </p:cNvGrpSpPr>
          <p:nvPr/>
        </p:nvGrpSpPr>
        <p:grpSpPr bwMode="auto">
          <a:xfrm>
            <a:off x="2110415" y="2072330"/>
            <a:ext cx="4350892" cy="510219"/>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dirty="0">
                  <a:solidFill>
                    <a:srgbClr val="000000"/>
                  </a:solidFill>
                  <a:latin typeface="Calibri"/>
                </a:rPr>
                <a:t>Title</a:t>
              </a:r>
            </a:p>
            <a:p>
              <a:r>
                <a:rPr lang="x-none" sz="1600" dirty="0">
                  <a:solidFill>
                    <a:srgbClr val="808080"/>
                  </a:solidFill>
                  <a:latin typeface="Calibri"/>
                </a:rPr>
                <a:t>Unit of measure</a:t>
              </a:r>
            </a:p>
          </p:txBody>
        </p:sp>
      </p:grpSp>
      <p:grpSp>
        <p:nvGrpSpPr>
          <p:cNvPr id="17" name="McKSticker" hidden="1"/>
          <p:cNvGrpSpPr/>
          <p:nvPr/>
        </p:nvGrpSpPr>
        <p:grpSpPr bwMode="auto">
          <a:xfrm>
            <a:off x="8432624" y="423560"/>
            <a:ext cx="482978" cy="153874"/>
            <a:chOff x="8267440" y="285750"/>
            <a:chExt cx="473335" cy="150811"/>
          </a:xfrm>
        </p:grpSpPr>
        <p:sp>
          <p:nvSpPr>
            <p:cNvPr id="20" name="StickerRectangle"/>
            <p:cNvSpPr>
              <a:spLocks noChangeArrowheads="1"/>
            </p:cNvSpPr>
            <p:nvPr/>
          </p:nvSpPr>
          <p:spPr bwMode="auto">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x-none" sz="800" dirty="0" smtClean="0">
                  <a:solidFill>
                    <a:srgbClr val="808080"/>
                  </a:solidFill>
                  <a:latin typeface="Calibri"/>
                </a:rPr>
                <a:t>STICKER</a:t>
              </a:r>
              <a:endParaRPr lang="x-none" sz="800" dirty="0">
                <a:solidFill>
                  <a:srgbClr val="808080"/>
                </a:solidFill>
                <a:latin typeface="Calibri"/>
              </a:endParaRPr>
            </a:p>
          </p:txBody>
        </p:sp>
        <p:cxnSp>
          <p:nvCxnSpPr>
            <p:cNvPr id="21" name="AutoShape 31"/>
            <p:cNvCxnSpPr>
              <a:cxnSpLocks noChangeShapeType="1"/>
              <a:stCxn id="20" idx="2"/>
              <a:endCxn id="20"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3" name="doc id"/>
          <p:cNvSpPr>
            <a:spLocks noChangeArrowheads="1"/>
          </p:cNvSpPr>
          <p:nvPr userDrawn="1"/>
        </p:nvSpPr>
        <p:spPr bwMode="auto">
          <a:xfrm>
            <a:off x="8246609" y="2412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x-none" sz="800" dirty="0">
              <a:solidFill>
                <a:srgbClr val="808080"/>
              </a:solidFill>
              <a:latin typeface="Calibri"/>
            </a:endParaRPr>
          </a:p>
        </p:txBody>
      </p:sp>
      <p:grpSp>
        <p:nvGrpSpPr>
          <p:cNvPr id="26" name="LegendBoxes" hidden="1"/>
          <p:cNvGrpSpPr/>
          <p:nvPr userDrawn="1"/>
        </p:nvGrpSpPr>
        <p:grpSpPr bwMode="auto">
          <a:xfrm>
            <a:off x="8136288" y="423560"/>
            <a:ext cx="779314" cy="1017727"/>
            <a:chOff x="7835905" y="279400"/>
            <a:chExt cx="763755" cy="997467"/>
          </a:xfrm>
        </p:grpSpPr>
        <p:sp>
          <p:nvSpPr>
            <p:cNvPr id="27"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28"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29"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30"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31" name="Legend1"/>
            <p:cNvSpPr>
              <a:spLocks noChangeArrowheads="1"/>
            </p:cNvSpPr>
            <p:nvPr/>
          </p:nvSpPr>
          <p:spPr bwMode="auto">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32" name="Legend2"/>
            <p:cNvSpPr>
              <a:spLocks noChangeArrowheads="1"/>
            </p:cNvSpPr>
            <p:nvPr/>
          </p:nvSpPr>
          <p:spPr bwMode="auto">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33" name="Legend3"/>
            <p:cNvSpPr>
              <a:spLocks noChangeArrowheads="1"/>
            </p:cNvSpPr>
            <p:nvPr/>
          </p:nvSpPr>
          <p:spPr bwMode="auto">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a:solidFill>
                    <a:srgbClr val="000000"/>
                  </a:solidFill>
                  <a:latin typeface="Calibri"/>
                </a:rPr>
                <a:t>Legend</a:t>
              </a:r>
            </a:p>
          </p:txBody>
        </p:sp>
        <p:sp>
          <p:nvSpPr>
            <p:cNvPr id="34" name="Legend4"/>
            <p:cNvSpPr>
              <a:spLocks noChangeArrowheads="1"/>
            </p:cNvSpPr>
            <p:nvPr/>
          </p:nvSpPr>
          <p:spPr bwMode="auto">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a:solidFill>
                    <a:srgbClr val="000000"/>
                  </a:solidFill>
                  <a:latin typeface="Calibri"/>
                </a:rPr>
                <a:t>Legend</a:t>
              </a:r>
            </a:p>
          </p:txBody>
        </p:sp>
      </p:grpSp>
      <p:grpSp>
        <p:nvGrpSpPr>
          <p:cNvPr id="35" name="LegendLines" hidden="1"/>
          <p:cNvGrpSpPr/>
          <p:nvPr userDrawn="1"/>
        </p:nvGrpSpPr>
        <p:grpSpPr bwMode="auto">
          <a:xfrm>
            <a:off x="7822209" y="423560"/>
            <a:ext cx="1093393" cy="745084"/>
            <a:chOff x="7540629" y="279400"/>
            <a:chExt cx="1071563" cy="730251"/>
          </a:xfrm>
        </p:grpSpPr>
        <p:sp>
          <p:nvSpPr>
            <p:cNvPr id="36"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dirty="0">
                <a:solidFill>
                  <a:srgbClr val="000000"/>
                </a:solidFill>
                <a:latin typeface="Calibri"/>
              </a:endParaRPr>
            </a:p>
          </p:txBody>
        </p:sp>
        <p:sp>
          <p:nvSpPr>
            <p:cNvPr id="37"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dirty="0">
                <a:solidFill>
                  <a:srgbClr val="000000"/>
                </a:solidFill>
                <a:latin typeface="Calibri"/>
              </a:endParaRPr>
            </a:p>
          </p:txBody>
        </p:sp>
        <p:sp>
          <p:nvSpPr>
            <p:cNvPr id="38"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dirty="0">
                <a:solidFill>
                  <a:srgbClr val="000000"/>
                </a:solidFill>
                <a:latin typeface="Calibri"/>
              </a:endParaRPr>
            </a:p>
          </p:txBody>
        </p:sp>
        <p:sp>
          <p:nvSpPr>
            <p:cNvPr id="39" name="Legend1"/>
            <p:cNvSpPr>
              <a:spLocks noChangeArrowheads="1"/>
            </p:cNvSpPr>
            <p:nvPr/>
          </p:nvSpPr>
          <p:spPr bwMode="auto">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40" name="Legend2"/>
            <p:cNvSpPr>
              <a:spLocks noChangeArrowheads="1"/>
            </p:cNvSpPr>
            <p:nvPr/>
          </p:nvSpPr>
          <p:spPr bwMode="auto">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41" name="Legend3"/>
            <p:cNvSpPr>
              <a:spLocks noChangeArrowheads="1"/>
            </p:cNvSpPr>
            <p:nvPr/>
          </p:nvSpPr>
          <p:spPr bwMode="auto">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grpSp>
      <p:grpSp>
        <p:nvGrpSpPr>
          <p:cNvPr id="42" name="LegendMoons" hidden="1"/>
          <p:cNvGrpSpPr/>
          <p:nvPr userDrawn="1"/>
        </p:nvGrpSpPr>
        <p:grpSpPr bwMode="auto">
          <a:xfrm>
            <a:off x="8068255" y="423560"/>
            <a:ext cx="847347" cy="1333054"/>
            <a:chOff x="7769225" y="250825"/>
            <a:chExt cx="830430" cy="1306516"/>
          </a:xfrm>
        </p:grpSpPr>
        <p:grpSp>
          <p:nvGrpSpPr>
            <p:cNvPr id="43" name="MoonLegend1"/>
            <p:cNvGrpSpPr>
              <a:grpSpLocks noChangeAspect="1"/>
            </p:cNvGrpSpPr>
            <p:nvPr>
              <p:custDataLst>
                <p:tags r:id="rId7"/>
              </p:custDataLst>
            </p:nvPr>
          </p:nvGrpSpPr>
          <p:grpSpPr bwMode="auto">
            <a:xfrm>
              <a:off x="7769225" y="250825"/>
              <a:ext cx="209550" cy="209551"/>
              <a:chOff x="4533" y="183"/>
              <a:chExt cx="144" cy="144"/>
            </a:xfrm>
          </p:grpSpPr>
          <p:sp>
            <p:nvSpPr>
              <p:cNvPr id="61"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62"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grpSp>
        <p:grpSp>
          <p:nvGrpSpPr>
            <p:cNvPr id="44" name="MoonLegend2"/>
            <p:cNvGrpSpPr>
              <a:grpSpLocks noChangeAspect="1"/>
            </p:cNvGrpSpPr>
            <p:nvPr>
              <p:custDataLst>
                <p:tags r:id="rId8"/>
              </p:custDataLst>
            </p:nvPr>
          </p:nvGrpSpPr>
          <p:grpSpPr bwMode="auto">
            <a:xfrm>
              <a:off x="7769225" y="525066"/>
              <a:ext cx="209550" cy="209551"/>
              <a:chOff x="1694" y="2044"/>
              <a:chExt cx="160" cy="160"/>
            </a:xfrm>
          </p:grpSpPr>
          <p:sp>
            <p:nvSpPr>
              <p:cNvPr id="59"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60"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grpSp>
        <p:grpSp>
          <p:nvGrpSpPr>
            <p:cNvPr id="45" name="MoonLegend4"/>
            <p:cNvGrpSpPr>
              <a:grpSpLocks noChangeAspect="1"/>
            </p:cNvGrpSpPr>
            <p:nvPr>
              <p:custDataLst>
                <p:tags r:id="rId9"/>
              </p:custDataLst>
            </p:nvPr>
          </p:nvGrpSpPr>
          <p:grpSpPr bwMode="auto">
            <a:xfrm>
              <a:off x="7769225" y="1073548"/>
              <a:ext cx="209550" cy="209551"/>
              <a:chOff x="4495" y="1198"/>
              <a:chExt cx="160" cy="160"/>
            </a:xfrm>
          </p:grpSpPr>
          <p:sp>
            <p:nvSpPr>
              <p:cNvPr id="57"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58"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grpSp>
        <p:grpSp>
          <p:nvGrpSpPr>
            <p:cNvPr id="46" name="MoonLegend5"/>
            <p:cNvGrpSpPr>
              <a:grpSpLocks noChangeAspect="1"/>
            </p:cNvGrpSpPr>
            <p:nvPr>
              <p:custDataLst>
                <p:tags r:id="rId10"/>
              </p:custDataLst>
            </p:nvPr>
          </p:nvGrpSpPr>
          <p:grpSpPr bwMode="auto">
            <a:xfrm>
              <a:off x="7769225" y="1347790"/>
              <a:ext cx="209550" cy="209551"/>
              <a:chOff x="4495" y="1440"/>
              <a:chExt cx="160" cy="160"/>
            </a:xfrm>
          </p:grpSpPr>
          <p:sp>
            <p:nvSpPr>
              <p:cNvPr id="55"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56"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grpSp>
        <p:grpSp>
          <p:nvGrpSpPr>
            <p:cNvPr id="47" name="MoonLegend3"/>
            <p:cNvGrpSpPr>
              <a:grpSpLocks noChangeAspect="1"/>
            </p:cNvGrpSpPr>
            <p:nvPr>
              <p:custDataLst>
                <p:tags r:id="rId11"/>
              </p:custDataLst>
            </p:nvPr>
          </p:nvGrpSpPr>
          <p:grpSpPr bwMode="auto">
            <a:xfrm>
              <a:off x="7769225" y="799307"/>
              <a:ext cx="209550" cy="209551"/>
              <a:chOff x="4495" y="1198"/>
              <a:chExt cx="160" cy="160"/>
            </a:xfrm>
          </p:grpSpPr>
          <p:sp>
            <p:nvSpPr>
              <p:cNvPr id="53"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sp>
            <p:nvSpPr>
              <p:cNvPr id="54"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dirty="0">
                  <a:solidFill>
                    <a:srgbClr val="000000"/>
                  </a:solidFill>
                  <a:latin typeface="Calibri"/>
                </a:endParaRPr>
              </a:p>
            </p:txBody>
          </p:sp>
        </p:grpSp>
        <p:sp>
          <p:nvSpPr>
            <p:cNvPr id="48" name="Legend1"/>
            <p:cNvSpPr>
              <a:spLocks noChangeArrowheads="1"/>
            </p:cNvSpPr>
            <p:nvPr/>
          </p:nvSpPr>
          <p:spPr bwMode="auto">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49" name="Legend2"/>
            <p:cNvSpPr>
              <a:spLocks noChangeArrowheads="1"/>
            </p:cNvSpPr>
            <p:nvPr/>
          </p:nvSpPr>
          <p:spPr bwMode="auto">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50" name="Legend3"/>
            <p:cNvSpPr>
              <a:spLocks noChangeArrowheads="1"/>
            </p:cNvSpPr>
            <p:nvPr/>
          </p:nvSpPr>
          <p:spPr bwMode="auto">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51" name="Legend4"/>
            <p:cNvSpPr>
              <a:spLocks noChangeArrowheads="1"/>
            </p:cNvSpPr>
            <p:nvPr/>
          </p:nvSpPr>
          <p:spPr bwMode="auto">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sp>
          <p:nvSpPr>
            <p:cNvPr id="52" name="Legend5"/>
            <p:cNvSpPr>
              <a:spLocks noChangeArrowheads="1"/>
            </p:cNvSpPr>
            <p:nvPr/>
          </p:nvSpPr>
          <p:spPr bwMode="auto">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x-none" sz="1200" dirty="0" smtClean="0">
                  <a:solidFill>
                    <a:srgbClr val="000000"/>
                  </a:solidFill>
                  <a:latin typeface="Calibri"/>
                </a:rPr>
                <a:t>Legend</a:t>
              </a:r>
              <a:endParaRPr lang="x-none" sz="1200" dirty="0">
                <a:solidFill>
                  <a:srgbClr val="000000"/>
                </a:solidFill>
                <a:latin typeface="Calibri"/>
              </a:endParaRPr>
            </a:p>
          </p:txBody>
        </p:sp>
      </p:grpSp>
      <p:cxnSp>
        <p:nvCxnSpPr>
          <p:cNvPr id="65" name="Straight Connector 64"/>
          <p:cNvCxnSpPr/>
          <p:nvPr userDrawn="1"/>
        </p:nvCxnSpPr>
        <p:spPr bwMode="ltGray">
          <a:xfrm>
            <a:off x="0" y="207705"/>
            <a:ext cx="9144000" cy="0"/>
          </a:xfrm>
          <a:prstGeom prst="line">
            <a:avLst/>
          </a:prstGeom>
          <a:ln w="63500">
            <a:solidFill>
              <a:srgbClr val="132D4D"/>
            </a:solidFill>
          </a:ln>
        </p:spPr>
        <p:style>
          <a:lnRef idx="1">
            <a:schemeClr val="accent1"/>
          </a:lnRef>
          <a:fillRef idx="0">
            <a:schemeClr val="accent1"/>
          </a:fillRef>
          <a:effectRef idx="0">
            <a:schemeClr val="accent1"/>
          </a:effectRef>
          <a:fontRef idx="minor">
            <a:schemeClr val="tx1"/>
          </a:fontRef>
        </p:style>
      </p:cxnSp>
      <p:pic>
        <p:nvPicPr>
          <p:cNvPr id="66" name="Picture 65" descr="horizontal-color-eagle-left-oig-logo.jpg"/>
          <p:cNvPicPr>
            <a:picLocks noChangeAspect="1"/>
          </p:cNvPicPr>
          <p:nvPr userDrawn="1"/>
        </p:nvPicPr>
        <p:blipFill>
          <a:blip r:embed="rId24" cstate="print"/>
          <a:stretch>
            <a:fillRect/>
          </a:stretch>
        </p:blipFill>
        <p:spPr bwMode="ltGray">
          <a:xfrm>
            <a:off x="3474720" y="28694"/>
            <a:ext cx="1889760" cy="358022"/>
          </a:xfrm>
          <a:prstGeom prst="rect">
            <a:avLst/>
          </a:prstGeom>
        </p:spPr>
      </p:pic>
      <p:grpSp>
        <p:nvGrpSpPr>
          <p:cNvPr id="5" name="Group 4"/>
          <p:cNvGrpSpPr/>
          <p:nvPr userDrawn="1"/>
        </p:nvGrpSpPr>
        <p:grpSpPr bwMode="ltGray">
          <a:xfrm>
            <a:off x="0" y="6552568"/>
            <a:ext cx="9144000" cy="305432"/>
            <a:chOff x="0" y="6437254"/>
            <a:chExt cx="9144000" cy="305432"/>
          </a:xfrm>
        </p:grpSpPr>
        <p:sp>
          <p:nvSpPr>
            <p:cNvPr id="64" name="Rectangle 63"/>
            <p:cNvSpPr/>
            <p:nvPr userDrawn="1"/>
          </p:nvSpPr>
          <p:spPr bwMode="ltGray">
            <a:xfrm>
              <a:off x="0" y="6437254"/>
              <a:ext cx="9144000" cy="305432"/>
            </a:xfrm>
            <a:prstGeom prst="rect">
              <a:avLst/>
            </a:prstGeom>
            <a:solidFill>
              <a:srgbClr val="0D2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solidFill>
                  <a:srgbClr val="FFFFFF"/>
                </a:solidFill>
              </a:endParaRPr>
            </a:p>
          </p:txBody>
        </p:sp>
        <p:pic>
          <p:nvPicPr>
            <p:cNvPr id="67" name="Picture 66" descr="seal_high_res_transparent.png"/>
            <p:cNvPicPr>
              <a:picLocks noChangeAspect="1"/>
            </p:cNvPicPr>
            <p:nvPr userDrawn="1"/>
          </p:nvPicPr>
          <p:blipFill>
            <a:blip r:embed="rId25" cstate="print">
              <a:lum/>
            </a:blip>
            <a:stretch>
              <a:fillRect/>
            </a:stretch>
          </p:blipFill>
          <p:spPr bwMode="ltGray">
            <a:xfrm>
              <a:off x="4420042" y="6437254"/>
              <a:ext cx="303916" cy="305432"/>
            </a:xfrm>
            <a:prstGeom prst="rect">
              <a:avLst/>
            </a:prstGeom>
          </p:spPr>
        </p:pic>
      </p:grpSp>
      <p:sp>
        <p:nvSpPr>
          <p:cNvPr id="63" name="Slide Number"/>
          <p:cNvSpPr txBox="1">
            <a:spLocks/>
          </p:cNvSpPr>
          <p:nvPr userDrawn="1"/>
        </p:nvSpPr>
        <p:spPr bwMode="auto">
          <a:xfrm>
            <a:off x="8788021" y="6642478"/>
            <a:ext cx="127581" cy="12561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r"/>
            <a:fld id="{42C328C1-A84F-4A39-A664-DBA00541A8C6}" type="slidenum">
              <a:rPr sz="800" smtClean="0">
                <a:solidFill>
                  <a:srgbClr val="FFFFFF"/>
                </a:solidFill>
              </a:rPr>
              <a:pPr algn="r"/>
              <a:t>‹#›</a:t>
            </a:fld>
            <a:endParaRPr sz="800" dirty="0">
              <a:solidFill>
                <a:srgbClr val="FFFFFF"/>
              </a:solidFill>
            </a:endParaRPr>
          </a:p>
        </p:txBody>
      </p:sp>
    </p:spTree>
    <p:extLst>
      <p:ext uri="{BB962C8B-B14F-4D97-AF65-F5344CB8AC3E}">
        <p14:creationId xmlns:p14="http://schemas.microsoft.com/office/powerpoint/2010/main" val="2645619446"/>
      </p:ext>
    </p:extLst>
  </p:cSld>
  <p:clrMap bg1="lt1" tx1="dk1" bg2="lt2" tx2="dk2" accent1="accent1" accent2="accent2" accent3="accent3" accent4="accent4" accent5="accent5" accent6="accent6" hlink="hlink" folHlink="folHlink"/>
  <p:sldLayoutIdLst>
    <p:sldLayoutId id="2147483898" r:id="rId1"/>
    <p:sldLayoutId id="2147483899" r:id="rId2"/>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lang="x-none" sz="2000" b="0" baseline="0">
          <a:solidFill>
            <a:schemeClr val="tx2"/>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lang="x-none"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lang="x-none"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lang="x-none"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14400" rtl="0" eaLnBrk="1" latinLnBrk="0" hangingPunct="1">
        <a:defRPr lang="x-none" sz="1800" kern="1200">
          <a:solidFill>
            <a:schemeClr val="tx1"/>
          </a:solidFill>
          <a:latin typeface="+mn-lt"/>
          <a:ea typeface="+mn-ea"/>
          <a:cs typeface="+mn-cs"/>
        </a:defRPr>
      </a:lvl1pPr>
      <a:lvl2pPr marL="457200" algn="l" defTabSz="914400" rtl="0" eaLnBrk="1" latinLnBrk="0" hangingPunct="1">
        <a:defRPr lang="x-none" sz="1800" kern="1200">
          <a:solidFill>
            <a:schemeClr val="tx1"/>
          </a:solidFill>
          <a:latin typeface="+mn-lt"/>
          <a:ea typeface="+mn-ea"/>
          <a:cs typeface="+mn-cs"/>
        </a:defRPr>
      </a:lvl2pPr>
      <a:lvl3pPr marL="914400" algn="l" defTabSz="914400" rtl="0" eaLnBrk="1" latinLnBrk="0" hangingPunct="1">
        <a:defRPr lang="x-none" sz="1800" kern="1200">
          <a:solidFill>
            <a:schemeClr val="tx1"/>
          </a:solidFill>
          <a:latin typeface="+mn-lt"/>
          <a:ea typeface="+mn-ea"/>
          <a:cs typeface="+mn-cs"/>
        </a:defRPr>
      </a:lvl3pPr>
      <a:lvl4pPr marL="1371600" algn="l" defTabSz="914400" rtl="0" eaLnBrk="1" latinLnBrk="0" hangingPunct="1">
        <a:defRPr lang="x-none" sz="1800" kern="1200">
          <a:solidFill>
            <a:schemeClr val="tx1"/>
          </a:solidFill>
          <a:latin typeface="+mn-lt"/>
          <a:ea typeface="+mn-ea"/>
          <a:cs typeface="+mn-cs"/>
        </a:defRPr>
      </a:lvl4pPr>
      <a:lvl5pPr marL="1828800" algn="l" defTabSz="914400" rtl="0" eaLnBrk="1" latinLnBrk="0" hangingPunct="1">
        <a:defRPr lang="x-none" sz="1800" kern="1200">
          <a:solidFill>
            <a:schemeClr val="tx1"/>
          </a:solidFill>
          <a:latin typeface="+mn-lt"/>
          <a:ea typeface="+mn-ea"/>
          <a:cs typeface="+mn-cs"/>
        </a:defRPr>
      </a:lvl5pPr>
      <a:lvl6pPr marL="2286000" algn="l" defTabSz="914400" rtl="0" eaLnBrk="1" latinLnBrk="0" hangingPunct="1">
        <a:defRPr lang="x-none" sz="1800" kern="1200">
          <a:solidFill>
            <a:schemeClr val="tx1"/>
          </a:solidFill>
          <a:latin typeface="+mn-lt"/>
          <a:ea typeface="+mn-ea"/>
          <a:cs typeface="+mn-cs"/>
        </a:defRPr>
      </a:lvl6pPr>
      <a:lvl7pPr marL="2743200" algn="l" defTabSz="914400" rtl="0" eaLnBrk="1" latinLnBrk="0" hangingPunct="1">
        <a:defRPr lang="x-none" sz="1800" kern="1200">
          <a:solidFill>
            <a:schemeClr val="tx1"/>
          </a:solidFill>
          <a:latin typeface="+mn-lt"/>
          <a:ea typeface="+mn-ea"/>
          <a:cs typeface="+mn-cs"/>
        </a:defRPr>
      </a:lvl7pPr>
      <a:lvl8pPr marL="3200400" algn="l" defTabSz="914400" rtl="0" eaLnBrk="1" latinLnBrk="0" hangingPunct="1">
        <a:defRPr lang="x-none" sz="1800" kern="1200">
          <a:solidFill>
            <a:schemeClr val="tx1"/>
          </a:solidFill>
          <a:latin typeface="+mn-lt"/>
          <a:ea typeface="+mn-ea"/>
          <a:cs typeface="+mn-cs"/>
        </a:defRPr>
      </a:lvl8pPr>
      <a:lvl9pPr marL="3657600" algn="l" defTabSz="914400" rtl="0" eaLnBrk="1" latinLnBrk="0" hangingPunct="1">
        <a:defRPr lang="x-none"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4.va.gov/oig/ifrdmg/" TargetMode="External"/><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hyperlink" Target="mailto:ktshibaka@uspsoig.gov"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mailto:caryl.brzymialkiewicz@oig.hhs.gov" TargetMode="External"/><Relationship Id="rId4" Type="http://schemas.openxmlformats.org/officeDocument/2006/relationships/hyperlink" Target="mailto:edward.slevin@ed.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38.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oleObject" Target="../embeddings/oleObject6.bin"/><Relationship Id="rId4"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37.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676275"/>
            <a:ext cx="9144000" cy="449263"/>
          </a:xfrm>
        </p:spPr>
        <p:txBody>
          <a:bodyPr rtlCol="0">
            <a:normAutofit fontScale="90000"/>
          </a:bodyPr>
          <a:lstStyle/>
          <a:p>
            <a:pPr fontAlgn="auto">
              <a:spcAft>
                <a:spcPts val="0"/>
              </a:spcAft>
              <a:defRPr/>
            </a:pPr>
            <a:r>
              <a:rPr lang="en-US" dirty="0" smtClean="0">
                <a:ea typeface="+mj-ea"/>
              </a:rPr>
              <a:t>2017 Data Analytics Forum</a:t>
            </a:r>
            <a:endParaRPr lang="en-US" dirty="0">
              <a:ea typeface="+mj-ea"/>
            </a:endParaRPr>
          </a:p>
        </p:txBody>
      </p:sp>
      <p:sp>
        <p:nvSpPr>
          <p:cNvPr id="5122" name="Subtitle 4"/>
          <p:cNvSpPr>
            <a:spLocks noGrp="1"/>
          </p:cNvSpPr>
          <p:nvPr>
            <p:ph type="subTitle" idx="1"/>
          </p:nvPr>
        </p:nvSpPr>
        <p:spPr>
          <a:xfrm>
            <a:off x="0" y="4341813"/>
            <a:ext cx="9144000" cy="836613"/>
          </a:xfrm>
        </p:spPr>
        <p:txBody>
          <a:bodyPr>
            <a:normAutofit fontScale="85000" lnSpcReduction="20000"/>
          </a:bodyPr>
          <a:lstStyle/>
          <a:p>
            <a:r>
              <a:rPr lang="en-US" b="1" dirty="0"/>
              <a:t>Organizational Readiness for a </a:t>
            </a:r>
            <a:endParaRPr lang="en-US" b="1" dirty="0" smtClean="0"/>
          </a:p>
          <a:p>
            <a:r>
              <a:rPr lang="en-US" b="1" dirty="0" smtClean="0"/>
              <a:t>Data </a:t>
            </a:r>
            <a:r>
              <a:rPr lang="en-US" b="1" dirty="0"/>
              <a:t>Analytics Program</a:t>
            </a:r>
            <a:endParaRPr lang="en-US" dirty="0">
              <a:latin typeface="Rockwell" charset="0"/>
              <a:cs typeface="Rockwell" charset="0"/>
            </a:endParaRPr>
          </a:p>
        </p:txBody>
      </p:sp>
      <p:sp>
        <p:nvSpPr>
          <p:cNvPr id="5124" name="Text Placeholder 6"/>
          <p:cNvSpPr>
            <a:spLocks noGrp="1"/>
          </p:cNvSpPr>
          <p:nvPr>
            <p:ph type="body" sz="quarter" idx="15"/>
          </p:nvPr>
        </p:nvSpPr>
        <p:spPr>
          <a:xfrm>
            <a:off x="0" y="5538788"/>
            <a:ext cx="9144000" cy="387350"/>
          </a:xfrm>
        </p:spPr>
        <p:txBody>
          <a:bodyPr/>
          <a:lstStyle/>
          <a:p>
            <a:pPr>
              <a:spcBef>
                <a:spcPct val="0"/>
              </a:spcBef>
            </a:pPr>
            <a:r>
              <a:rPr lang="en-US" dirty="0">
                <a:latin typeface="Arial" charset="0"/>
                <a:cs typeface="Arial" charset="0"/>
              </a:rPr>
              <a:t>Presented </a:t>
            </a:r>
            <a:r>
              <a:rPr lang="en-US" i="1" dirty="0">
                <a:latin typeface="Arial" charset="0"/>
                <a:cs typeface="Arial" charset="0"/>
              </a:rPr>
              <a:t>by</a:t>
            </a:r>
            <a:r>
              <a:rPr lang="en-US" dirty="0">
                <a:latin typeface="Arial" charset="0"/>
                <a:cs typeface="Arial" charset="0"/>
              </a:rPr>
              <a:t> </a:t>
            </a:r>
            <a:r>
              <a:rPr lang="en-US" b="1" dirty="0" smtClean="0">
                <a:latin typeface="Arial" charset="0"/>
                <a:cs typeface="Arial" charset="0"/>
              </a:rPr>
              <a:t>Caryl Brzymialkiewicz, Ed Slevin, and Kelly Tshibaka</a:t>
            </a:r>
            <a:endParaRPr lang="en-US" b="1" dirty="0">
              <a:latin typeface="Arial" charset="0"/>
              <a:cs typeface="Arial" charset="0"/>
            </a:endParaRPr>
          </a:p>
        </p:txBody>
      </p:sp>
      <p:sp>
        <p:nvSpPr>
          <p:cNvPr id="5125" name="Text Placeholder 7"/>
          <p:cNvSpPr>
            <a:spLocks noGrp="1"/>
          </p:cNvSpPr>
          <p:nvPr>
            <p:ph type="body" sz="quarter" idx="16"/>
          </p:nvPr>
        </p:nvSpPr>
        <p:spPr>
          <a:xfrm>
            <a:off x="0" y="5937250"/>
            <a:ext cx="9144000" cy="338138"/>
          </a:xfrm>
        </p:spPr>
        <p:txBody>
          <a:bodyPr/>
          <a:lstStyle/>
          <a:p>
            <a:r>
              <a:rPr lang="en-US" dirty="0" smtClean="0">
                <a:latin typeface="Arial" charset="0"/>
                <a:cs typeface="Arial" charset="0"/>
              </a:rPr>
              <a:t>June 26, </a:t>
            </a:r>
            <a:r>
              <a:rPr lang="en-US" dirty="0">
                <a:latin typeface="Arial" charset="0"/>
                <a:cs typeface="Arial" charset="0"/>
              </a:rPr>
              <a:t>2017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201" y="1587730"/>
            <a:ext cx="5092133" cy="2068234"/>
          </a:xfrm>
          <a:prstGeom prst="rect">
            <a:avLst/>
          </a:prstGeom>
        </p:spPr>
      </p:pic>
    </p:spTree>
    <p:extLst>
      <p:ext uri="{BB962C8B-B14F-4D97-AF65-F5344CB8AC3E}">
        <p14:creationId xmlns:p14="http://schemas.microsoft.com/office/powerpoint/2010/main" val="3368872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fr-FR" dirty="0" smtClean="0">
                <a:latin typeface="Rockwell" charset="0"/>
              </a:rPr>
              <a:t>Data</a:t>
            </a:r>
            <a:endParaRPr lang="en-US" dirty="0">
              <a:latin typeface="Rockwel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999" y="892175"/>
            <a:ext cx="7044267" cy="5677679"/>
          </a:xfrm>
          <a:prstGeom prst="rect">
            <a:avLst/>
          </a:prstGeom>
        </p:spPr>
      </p:pic>
    </p:spTree>
    <p:extLst>
      <p:ext uri="{BB962C8B-B14F-4D97-AF65-F5344CB8AC3E}">
        <p14:creationId xmlns:p14="http://schemas.microsoft.com/office/powerpoint/2010/main" val="1228595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fr-FR" dirty="0" smtClean="0">
                <a:latin typeface="Rockwell" charset="0"/>
              </a:rPr>
              <a:t>Tools</a:t>
            </a:r>
            <a:endParaRPr lang="en-US" dirty="0">
              <a:latin typeface="Rockwel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92" y="2202392"/>
            <a:ext cx="3333750" cy="3333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106" y="2329127"/>
            <a:ext cx="4988628" cy="3080280"/>
          </a:xfrm>
          <a:prstGeom prst="rect">
            <a:avLst/>
          </a:prstGeom>
        </p:spPr>
      </p:pic>
    </p:spTree>
    <p:extLst>
      <p:ext uri="{BB962C8B-B14F-4D97-AF65-F5344CB8AC3E}">
        <p14:creationId xmlns:p14="http://schemas.microsoft.com/office/powerpoint/2010/main" val="4057911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7848600" cy="3581400"/>
          </a:xfrm>
          <a:solidFill>
            <a:srgbClr val="FFFF7D"/>
          </a:solidFill>
        </p:spPr>
        <p:txBody>
          <a:bodyPr/>
          <a:lstStyle/>
          <a:p>
            <a:pPr lvl="0" algn="ctr" defTabSz="914400" fontAlgn="auto">
              <a:spcBef>
                <a:spcPts val="0"/>
              </a:spcBef>
              <a:spcAft>
                <a:spcPts val="0"/>
              </a:spcAft>
              <a:tabLst/>
            </a:pPr>
            <a:r>
              <a:rPr lang="en-US" sz="4400" b="1" dirty="0" smtClean="0">
                <a:solidFill>
                  <a:srgbClr val="003399"/>
                </a:solidFill>
                <a:latin typeface="Arial" pitchFamily="34" charset="0"/>
                <a:ea typeface="+mn-ea"/>
                <a:cs typeface="+mn-cs"/>
              </a:rPr>
              <a:t>Ed Slevin</a:t>
            </a:r>
            <a:r>
              <a:rPr lang="en-US" sz="4400" b="1" dirty="0">
                <a:solidFill>
                  <a:srgbClr val="003399"/>
                </a:solidFill>
                <a:latin typeface="Arial" pitchFamily="34" charset="0"/>
                <a:ea typeface="+mn-ea"/>
                <a:cs typeface="+mn-cs"/>
              </a:rPr>
              <a:t/>
            </a:r>
            <a:br>
              <a:rPr lang="en-US" sz="4400" b="1" dirty="0">
                <a:solidFill>
                  <a:srgbClr val="003399"/>
                </a:solidFill>
                <a:latin typeface="Arial" pitchFamily="34" charset="0"/>
                <a:ea typeface="+mn-ea"/>
                <a:cs typeface="+mn-cs"/>
              </a:rPr>
            </a:br>
            <a:r>
              <a:rPr lang="en-US" sz="4400" kern="1200" dirty="0" smtClean="0">
                <a:solidFill>
                  <a:srgbClr val="003399"/>
                </a:solidFill>
                <a:latin typeface="Arial" pitchFamily="34" charset="0"/>
                <a:ea typeface="+mn-ea"/>
                <a:cs typeface="+mn-cs"/>
              </a:rPr>
              <a:t>~</a:t>
            </a:r>
            <a:br>
              <a:rPr lang="en-US" sz="4400" kern="1200" dirty="0" smtClean="0">
                <a:solidFill>
                  <a:srgbClr val="003399"/>
                </a:solidFill>
                <a:latin typeface="Arial" pitchFamily="34" charset="0"/>
                <a:ea typeface="+mn-ea"/>
                <a:cs typeface="+mn-cs"/>
              </a:rPr>
            </a:br>
            <a:r>
              <a:rPr lang="en-US" sz="4400" dirty="0" smtClean="0">
                <a:solidFill>
                  <a:srgbClr val="003399"/>
                </a:solidFill>
              </a:rPr>
              <a:t>CAATs, Director </a:t>
            </a:r>
            <a:br>
              <a:rPr lang="en-US" sz="4400" dirty="0" smtClean="0">
                <a:solidFill>
                  <a:srgbClr val="003399"/>
                </a:solidFill>
              </a:rPr>
            </a:br>
            <a:r>
              <a:rPr lang="en-US" sz="4400" dirty="0" smtClean="0">
                <a:solidFill>
                  <a:srgbClr val="003399"/>
                </a:solidFill>
              </a:rPr>
              <a:t>Dept. of Education,  OIG</a:t>
            </a:r>
            <a:br>
              <a:rPr lang="en-US" sz="4400" dirty="0" smtClean="0">
                <a:solidFill>
                  <a:srgbClr val="003399"/>
                </a:solidFill>
              </a:rPr>
            </a:br>
            <a:endParaRPr lang="en-US" sz="1400" dirty="0">
              <a:solidFill>
                <a:srgbClr val="003399"/>
              </a:solidFill>
            </a:endParaRPr>
          </a:p>
        </p:txBody>
      </p:sp>
      <p:pic>
        <p:nvPicPr>
          <p:cNvPr id="3" name="Picture 2" descr="\\EDUPTCFPR010\Userdirs\Edward.Slevin\CAATs Director\CAATs Policy and Procedures\ODAS Logo\FW ODAS logo_files\ODAS.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6872" y="5054600"/>
            <a:ext cx="2357755" cy="1803400"/>
          </a:xfrm>
          <a:prstGeom prst="rect">
            <a:avLst/>
          </a:prstGeom>
          <a:noFill/>
        </p:spPr>
      </p:pic>
    </p:spTree>
    <p:extLst>
      <p:ext uri="{BB962C8B-B14F-4D97-AF65-F5344CB8AC3E}">
        <p14:creationId xmlns:p14="http://schemas.microsoft.com/office/powerpoint/2010/main" val="2912517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838200"/>
            <a:ext cx="7848600" cy="1219200"/>
          </a:xfrm>
          <a:solidFill>
            <a:srgbClr val="FFFF99"/>
          </a:solidFill>
        </p:spPr>
        <p:txBody>
          <a:bodyPr anchor="t"/>
          <a:lstStyle/>
          <a:p>
            <a:pPr algn="ctr"/>
            <a:r>
              <a:rPr lang="en-US" sz="2000" b="1" dirty="0" smtClean="0">
                <a:solidFill>
                  <a:srgbClr val="00863D"/>
                </a:solidFill>
              </a:rPr>
              <a:t>Selecting </a:t>
            </a:r>
            <a:r>
              <a:rPr lang="en-US" sz="2000" b="1" dirty="0">
                <a:solidFill>
                  <a:srgbClr val="00863D"/>
                </a:solidFill>
              </a:rPr>
              <a:t>and </a:t>
            </a:r>
            <a:r>
              <a:rPr lang="en-US" sz="2000" b="1" dirty="0" smtClean="0">
                <a:solidFill>
                  <a:srgbClr val="00863D"/>
                </a:solidFill>
              </a:rPr>
              <a:t>Standing </a:t>
            </a:r>
            <a:r>
              <a:rPr lang="en-US" sz="2000" b="1" dirty="0">
                <a:solidFill>
                  <a:srgbClr val="00863D"/>
                </a:solidFill>
              </a:rPr>
              <a:t>up </a:t>
            </a:r>
            <a:r>
              <a:rPr lang="en-US" sz="2000" b="1" dirty="0" smtClean="0">
                <a:solidFill>
                  <a:srgbClr val="00863D"/>
                </a:solidFill>
              </a:rPr>
              <a:t>a </a:t>
            </a:r>
            <a:br>
              <a:rPr lang="en-US" sz="2000" b="1" dirty="0" smtClean="0">
                <a:solidFill>
                  <a:srgbClr val="00863D"/>
                </a:solidFill>
              </a:rPr>
            </a:br>
            <a:r>
              <a:rPr lang="en-US" sz="2000" b="1" u="sng" dirty="0" smtClean="0">
                <a:solidFill>
                  <a:srgbClr val="00863D"/>
                </a:solidFill>
              </a:rPr>
              <a:t>Successful Data Analytical Project</a:t>
            </a:r>
            <a:r>
              <a:rPr lang="en-US" sz="2000" b="1" dirty="0" smtClean="0">
                <a:solidFill>
                  <a:srgbClr val="00863D"/>
                </a:solidFill>
              </a:rPr>
              <a:t> </a:t>
            </a:r>
            <a:r>
              <a:rPr lang="en-US" sz="2000" b="1" dirty="0" smtClean="0">
                <a:solidFill>
                  <a:srgbClr val="CC3300"/>
                </a:solidFill>
              </a:rPr>
              <a:t/>
            </a:r>
            <a:br>
              <a:rPr lang="en-US" sz="2000" b="1" dirty="0" smtClean="0">
                <a:solidFill>
                  <a:srgbClr val="CC3300"/>
                </a:solidFill>
              </a:rPr>
            </a:br>
            <a:r>
              <a:rPr lang="en-US" sz="1000" b="1" dirty="0" smtClean="0">
                <a:solidFill>
                  <a:srgbClr val="FF0000"/>
                </a:solidFill>
              </a:rPr>
              <a:t>~</a:t>
            </a:r>
            <a:r>
              <a:rPr lang="en-US" sz="1800" b="1" dirty="0" smtClean="0">
                <a:solidFill>
                  <a:srgbClr val="FF0000"/>
                </a:solidFill>
              </a:rPr>
              <a:t/>
            </a:r>
            <a:br>
              <a:rPr lang="en-US" sz="1800" b="1" dirty="0" smtClean="0">
                <a:solidFill>
                  <a:srgbClr val="FF0000"/>
                </a:solidFill>
              </a:rPr>
            </a:br>
            <a:r>
              <a:rPr lang="en-US" sz="2000" b="1" dirty="0" smtClean="0">
                <a:solidFill>
                  <a:srgbClr val="FF0000"/>
                </a:solidFill>
              </a:rPr>
              <a:t>What </a:t>
            </a:r>
            <a:r>
              <a:rPr lang="en-US" sz="2000" b="1" dirty="0">
                <a:solidFill>
                  <a:srgbClr val="FF0000"/>
                </a:solidFill>
              </a:rPr>
              <a:t>are the fundamental procedures and/or guidelines to follow?</a:t>
            </a:r>
          </a:p>
        </p:txBody>
      </p:sp>
      <p:sp>
        <p:nvSpPr>
          <p:cNvPr id="138243" name="Rectangle 3"/>
          <p:cNvSpPr>
            <a:spLocks noGrp="1" noChangeArrowheads="1"/>
          </p:cNvSpPr>
          <p:nvPr>
            <p:ph idx="1"/>
          </p:nvPr>
        </p:nvSpPr>
        <p:spPr>
          <a:xfrm>
            <a:off x="228600" y="2362200"/>
            <a:ext cx="8534400" cy="4191000"/>
          </a:xfrm>
          <a:solidFill>
            <a:srgbClr val="F0F9FE"/>
          </a:solidFill>
        </p:spPr>
        <p:txBody>
          <a:bodyPr/>
          <a:lstStyle/>
          <a:p>
            <a:pPr marL="0" marR="0">
              <a:spcBef>
                <a:spcPts val="0"/>
              </a:spcBef>
              <a:spcAft>
                <a:spcPts val="1000"/>
              </a:spcAft>
            </a:pPr>
            <a:r>
              <a:rPr lang="en-US" sz="1400" b="1" u="sng" dirty="0" smtClean="0">
                <a:solidFill>
                  <a:srgbClr val="0000FF"/>
                </a:solidFill>
                <a:latin typeface="Times New Roman"/>
                <a:ea typeface="Calibri"/>
                <a:cs typeface="Times New Roman"/>
              </a:rPr>
              <a:t>Senior </a:t>
            </a:r>
            <a:r>
              <a:rPr lang="en-US" sz="1400" b="1" u="sng" dirty="0">
                <a:solidFill>
                  <a:srgbClr val="0000FF"/>
                </a:solidFill>
                <a:latin typeface="Times New Roman"/>
                <a:ea typeface="Calibri"/>
                <a:cs typeface="Times New Roman"/>
              </a:rPr>
              <a:t>Management Support</a:t>
            </a:r>
            <a:endParaRPr lang="en-US" sz="1400" dirty="0">
              <a:latin typeface="Calibri"/>
              <a:ea typeface="Calibri"/>
              <a:cs typeface="Times New Roman"/>
            </a:endParaRPr>
          </a:p>
          <a:p>
            <a:r>
              <a:rPr lang="en-US" sz="1400" b="1" u="sng" dirty="0">
                <a:solidFill>
                  <a:srgbClr val="0000FF"/>
                </a:solidFill>
                <a:latin typeface="Times New Roman"/>
                <a:ea typeface="Calibri"/>
              </a:rPr>
              <a:t>Project </a:t>
            </a:r>
            <a:r>
              <a:rPr lang="en-US" sz="1400" b="1" u="sng" dirty="0" smtClean="0">
                <a:solidFill>
                  <a:srgbClr val="0000FF"/>
                </a:solidFill>
                <a:latin typeface="Times New Roman"/>
                <a:ea typeface="Calibri"/>
              </a:rPr>
              <a:t>Selection</a:t>
            </a:r>
          </a:p>
          <a:p>
            <a:pPr marL="742950" marR="0" lvl="1" indent="-285750">
              <a:spcBef>
                <a:spcPts val="0"/>
              </a:spcBef>
              <a:spcAft>
                <a:spcPts val="1000"/>
              </a:spcAft>
              <a:buFont typeface="Courier New"/>
              <a:buChar char="o"/>
            </a:pPr>
            <a:r>
              <a:rPr lang="en-US" sz="1400" dirty="0" smtClean="0">
                <a:solidFill>
                  <a:srgbClr val="000099"/>
                </a:solidFill>
                <a:latin typeface="Times New Roman"/>
                <a:ea typeface="Calibri"/>
                <a:cs typeface="Times New Roman"/>
              </a:rPr>
              <a:t>Canvas </a:t>
            </a:r>
            <a:r>
              <a:rPr lang="en-US" sz="1400" dirty="0">
                <a:solidFill>
                  <a:srgbClr val="000099"/>
                </a:solidFill>
                <a:latin typeface="Times New Roman"/>
                <a:ea typeface="Calibri"/>
                <a:cs typeface="Times New Roman"/>
              </a:rPr>
              <a:t>senior management in key business </a:t>
            </a:r>
            <a:r>
              <a:rPr lang="en-US" sz="1400" dirty="0" smtClean="0">
                <a:solidFill>
                  <a:srgbClr val="000099"/>
                </a:solidFill>
                <a:latin typeface="Times New Roman"/>
                <a:ea typeface="Calibri"/>
                <a:cs typeface="Times New Roman"/>
              </a:rPr>
              <a:t>segments.</a:t>
            </a:r>
          </a:p>
          <a:p>
            <a:pPr marL="742950" marR="0" lvl="1" indent="-285750">
              <a:spcBef>
                <a:spcPts val="0"/>
              </a:spcBef>
              <a:spcAft>
                <a:spcPts val="1000"/>
              </a:spcAft>
              <a:buFont typeface="Courier New"/>
              <a:buChar char="o"/>
            </a:pPr>
            <a:r>
              <a:rPr lang="en-US" sz="1400" dirty="0" smtClean="0">
                <a:solidFill>
                  <a:srgbClr val="000099"/>
                </a:solidFill>
                <a:latin typeface="Times New Roman"/>
                <a:ea typeface="Calibri"/>
                <a:cs typeface="Times New Roman"/>
              </a:rPr>
              <a:t>Doable </a:t>
            </a:r>
            <a:r>
              <a:rPr lang="en-US" sz="1400" dirty="0">
                <a:solidFill>
                  <a:srgbClr val="000099"/>
                </a:solidFill>
                <a:latin typeface="Times New Roman"/>
                <a:ea typeface="Calibri"/>
                <a:cs typeface="Times New Roman"/>
              </a:rPr>
              <a:t>in a limited period of </a:t>
            </a:r>
            <a:r>
              <a:rPr lang="en-US" sz="1400" dirty="0" smtClean="0">
                <a:solidFill>
                  <a:srgbClr val="000099"/>
                </a:solidFill>
                <a:latin typeface="Times New Roman"/>
                <a:ea typeface="Calibri"/>
                <a:cs typeface="Times New Roman"/>
              </a:rPr>
              <a:t> time AND </a:t>
            </a:r>
            <a:r>
              <a:rPr lang="en-US" sz="1400" dirty="0" smtClean="0">
                <a:solidFill>
                  <a:srgbClr val="0000FF"/>
                </a:solidFill>
                <a:latin typeface="Times New Roman"/>
                <a:ea typeface="Calibri"/>
              </a:rPr>
              <a:t>has </a:t>
            </a:r>
            <a:r>
              <a:rPr lang="en-US" sz="1400" dirty="0">
                <a:solidFill>
                  <a:srgbClr val="0000FF"/>
                </a:solidFill>
                <a:latin typeface="Times New Roman"/>
                <a:ea typeface="Calibri"/>
              </a:rPr>
              <a:t>known</a:t>
            </a:r>
            <a:r>
              <a:rPr lang="en-US" sz="1400" dirty="0" smtClean="0">
                <a:solidFill>
                  <a:srgbClr val="000099"/>
                </a:solidFill>
                <a:latin typeface="Times New Roman"/>
                <a:ea typeface="Calibri"/>
                <a:cs typeface="Times New Roman"/>
              </a:rPr>
              <a:t> low hanging fruit. </a:t>
            </a:r>
            <a:endParaRPr lang="en-US" sz="1400" dirty="0" smtClean="0">
              <a:solidFill>
                <a:srgbClr val="000099"/>
              </a:solidFill>
              <a:latin typeface="Times New Roman" pitchFamily="18" charset="0"/>
              <a:ea typeface="Calibri"/>
              <a:cs typeface="Times New Roman" pitchFamily="18" charset="0"/>
            </a:endParaRPr>
          </a:p>
          <a:p>
            <a:pPr marL="288925" indent="-285750">
              <a:spcBef>
                <a:spcPts val="0"/>
              </a:spcBef>
              <a:spcAft>
                <a:spcPts val="1000"/>
              </a:spcAft>
              <a:buFont typeface="Arial" pitchFamily="34" charset="0"/>
              <a:buChar char="•"/>
            </a:pPr>
            <a:r>
              <a:rPr lang="en-US" sz="1400" b="1" u="sng" dirty="0">
                <a:solidFill>
                  <a:srgbClr val="000099"/>
                </a:solidFill>
                <a:latin typeface="Times New Roman" pitchFamily="18" charset="0"/>
                <a:cs typeface="Times New Roman" pitchFamily="18" charset="0"/>
              </a:rPr>
              <a:t>Proof of Concept </a:t>
            </a:r>
            <a:r>
              <a:rPr lang="en-US" sz="1400" b="1" u="sng" dirty="0" smtClean="0">
                <a:solidFill>
                  <a:srgbClr val="000099"/>
                </a:solidFill>
                <a:latin typeface="Times New Roman" pitchFamily="18" charset="0"/>
                <a:cs typeface="Times New Roman" pitchFamily="18" charset="0"/>
              </a:rPr>
              <a:t>Documentation</a:t>
            </a:r>
          </a:p>
          <a:p>
            <a:pPr lvl="1"/>
            <a:r>
              <a:rPr lang="en-US" sz="1400" dirty="0">
                <a:solidFill>
                  <a:srgbClr val="000099"/>
                </a:solidFill>
                <a:latin typeface="Times New Roman" pitchFamily="18" charset="0"/>
                <a:cs typeface="Times New Roman" pitchFamily="18" charset="0"/>
              </a:rPr>
              <a:t>Clear concise project objective that can both be measured and recognized when you get there.</a:t>
            </a:r>
          </a:p>
          <a:p>
            <a:pPr lvl="1"/>
            <a:r>
              <a:rPr lang="en-US" sz="1400" dirty="0">
                <a:solidFill>
                  <a:srgbClr val="000099"/>
                </a:solidFill>
                <a:latin typeface="Times New Roman" pitchFamily="18" charset="0"/>
                <a:cs typeface="Times New Roman" pitchFamily="18" charset="0"/>
              </a:rPr>
              <a:t>Detailed process / strategy to achieve this objective.</a:t>
            </a:r>
          </a:p>
          <a:p>
            <a:pPr lvl="1"/>
            <a:r>
              <a:rPr lang="en-US" sz="1400" dirty="0">
                <a:solidFill>
                  <a:srgbClr val="000099"/>
                </a:solidFill>
                <a:latin typeface="Times New Roman" pitchFamily="18" charset="0"/>
                <a:cs typeface="Times New Roman" pitchFamily="18" charset="0"/>
              </a:rPr>
              <a:t>Identify needed staffing, skill sets and other resources needed </a:t>
            </a:r>
            <a:r>
              <a:rPr lang="en-US" sz="1400" dirty="0" smtClean="0">
                <a:solidFill>
                  <a:srgbClr val="000099"/>
                </a:solidFill>
                <a:latin typeface="Times New Roman" pitchFamily="18" charset="0"/>
                <a:cs typeface="Times New Roman" pitchFamily="18" charset="0"/>
              </a:rPr>
              <a:t> </a:t>
            </a:r>
            <a:endParaRPr lang="en-US" sz="1400" dirty="0">
              <a:solidFill>
                <a:srgbClr val="000099"/>
              </a:solidFill>
              <a:latin typeface="Times New Roman" pitchFamily="18" charset="0"/>
              <a:cs typeface="Times New Roman" pitchFamily="18" charset="0"/>
            </a:endParaRPr>
          </a:p>
          <a:p>
            <a:pPr lvl="1"/>
            <a:r>
              <a:rPr lang="en-US" sz="1400" dirty="0">
                <a:solidFill>
                  <a:srgbClr val="000099"/>
                </a:solidFill>
                <a:latin typeface="Times New Roman" pitchFamily="18" charset="0"/>
                <a:cs typeface="Times New Roman" pitchFamily="18" charset="0"/>
              </a:rPr>
              <a:t>Identify any anticipated barriers, delays or legal issues.  </a:t>
            </a:r>
          </a:p>
          <a:p>
            <a:pPr lvl="1"/>
            <a:r>
              <a:rPr lang="en-US" sz="1400" dirty="0" smtClean="0">
                <a:solidFill>
                  <a:srgbClr val="000099"/>
                </a:solidFill>
                <a:latin typeface="Times New Roman" pitchFamily="18" charset="0"/>
                <a:cs typeface="Times New Roman" pitchFamily="18" charset="0"/>
              </a:rPr>
              <a:t>Critical </a:t>
            </a:r>
            <a:r>
              <a:rPr lang="en-US" sz="1400" dirty="0">
                <a:solidFill>
                  <a:srgbClr val="000099"/>
                </a:solidFill>
                <a:latin typeface="Times New Roman" pitchFamily="18" charset="0"/>
                <a:cs typeface="Times New Roman" pitchFamily="18" charset="0"/>
              </a:rPr>
              <a:t>Milestone Dates – primary purpose is twofold, first and most important is the management of expectations and second is  project management best practices.</a:t>
            </a:r>
          </a:p>
          <a:p>
            <a:pPr lvl="1"/>
            <a:r>
              <a:rPr lang="en-US" sz="1400" dirty="0">
                <a:solidFill>
                  <a:srgbClr val="000099"/>
                </a:solidFill>
                <a:latin typeface="Times New Roman" pitchFamily="18" charset="0"/>
                <a:cs typeface="Times New Roman" pitchFamily="18" charset="0"/>
              </a:rPr>
              <a:t>Project Team – ideally you will have identified and gotten acceptance of the core members of the project team</a:t>
            </a:r>
            <a:r>
              <a:rPr lang="en-US" sz="1400" dirty="0" smtClean="0">
                <a:solidFill>
                  <a:srgbClr val="000099"/>
                </a:solidFill>
                <a:latin typeface="Times New Roman" pitchFamily="18" charset="0"/>
                <a:cs typeface="Times New Roman" pitchFamily="18" charset="0"/>
              </a:rPr>
              <a:t>.</a:t>
            </a:r>
          </a:p>
          <a:p>
            <a:pPr lvl="1"/>
            <a:endParaRPr lang="en-US" sz="800" dirty="0">
              <a:solidFill>
                <a:srgbClr val="000099"/>
              </a:solidFill>
              <a:latin typeface="Times New Roman" pitchFamily="18" charset="0"/>
              <a:cs typeface="Times New Roman" pitchFamily="18" charset="0"/>
            </a:endParaRPr>
          </a:p>
          <a:p>
            <a:r>
              <a:rPr lang="en-US" sz="1400" b="1" u="sng" dirty="0">
                <a:solidFill>
                  <a:srgbClr val="000099"/>
                </a:solidFill>
                <a:latin typeface="Times New Roman" pitchFamily="18" charset="0"/>
                <a:cs typeface="Times New Roman" pitchFamily="18" charset="0"/>
              </a:rPr>
              <a:t>Executive Champion</a:t>
            </a:r>
            <a:r>
              <a:rPr lang="en-US" sz="1400" b="1" dirty="0">
                <a:solidFill>
                  <a:srgbClr val="000099"/>
                </a:solidFill>
                <a:latin typeface="Times New Roman" pitchFamily="18" charset="0"/>
                <a:cs typeface="Times New Roman" pitchFamily="18" charset="0"/>
              </a:rPr>
              <a:t> </a:t>
            </a:r>
            <a:r>
              <a:rPr lang="en-US" sz="1400" dirty="0">
                <a:solidFill>
                  <a:srgbClr val="000099"/>
                </a:solidFill>
                <a:latin typeface="Times New Roman" pitchFamily="18" charset="0"/>
                <a:cs typeface="Times New Roman" pitchFamily="18" charset="0"/>
              </a:rPr>
              <a:t>– identify an executive champion/sponsor who has an agreed upon vision of the value and direction of the implementation the data analytic project</a:t>
            </a:r>
            <a:r>
              <a:rPr lang="en-US" sz="1400" dirty="0" smtClean="0">
                <a:solidFill>
                  <a:srgbClr val="000099"/>
                </a:solidFill>
                <a:latin typeface="Times New Roman" pitchFamily="18" charset="0"/>
                <a:cs typeface="Times New Roman" pitchFamily="18" charset="0"/>
              </a:rPr>
              <a:t>.</a:t>
            </a:r>
            <a:endParaRPr lang="en-US" sz="1800" dirty="0"/>
          </a:p>
        </p:txBody>
      </p:sp>
    </p:spTree>
    <p:extLst>
      <p:ext uri="{BB962C8B-B14F-4D97-AF65-F5344CB8AC3E}">
        <p14:creationId xmlns:p14="http://schemas.microsoft.com/office/powerpoint/2010/main" val="179929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3581400"/>
            <a:ext cx="5063558" cy="2585323"/>
          </a:xfrm>
          <a:prstGeom prst="rect">
            <a:avLst/>
          </a:prstGeom>
          <a:noFill/>
        </p:spPr>
        <p:txBody>
          <a:bodyPr wrap="square" lIns="91440" tIns="45720" rIns="91440" bIns="45720">
            <a:spAutoFit/>
          </a:bodyPr>
          <a:lstStyle/>
          <a:p>
            <a:pPr algn="ctr"/>
            <a:r>
              <a:rPr lang="en-US" sz="5400" b="1" dirty="0" smtClean="0">
                <a:ln w="17780" cmpd="sng">
                  <a:solidFill>
                    <a:srgbClr val="4F81BD">
                      <a:tint val="3000"/>
                    </a:srgbClr>
                  </a:solidFill>
                  <a:prstDash val="solid"/>
                  <a:miter lim="800000"/>
                </a:ln>
                <a:solidFill>
                  <a:srgbClr val="FF0000"/>
                </a:solidFill>
                <a:effectLst>
                  <a:outerShdw blurRad="55000" dist="50800" dir="5400000" algn="tl">
                    <a:srgbClr val="000000">
                      <a:alpha val="33000"/>
                    </a:srgbClr>
                  </a:outerShdw>
                </a:effectLst>
                <a:latin typeface="Calibri"/>
              </a:rPr>
              <a:t>CIGIE</a:t>
            </a:r>
          </a:p>
          <a:p>
            <a:pPr algn="ctr"/>
            <a:r>
              <a:rPr lang="en-US" sz="5400" b="1" dirty="0" smtClean="0">
                <a:ln w="17780" cmpd="sng">
                  <a:solidFill>
                    <a:srgbClr val="4F81BD">
                      <a:tint val="3000"/>
                    </a:srgbClr>
                  </a:solidFill>
                  <a:prstDash val="solid"/>
                  <a:miter lim="800000"/>
                </a:ln>
                <a:solidFill>
                  <a:srgbClr val="0F6FC6">
                    <a:lumMod val="50000"/>
                  </a:srgbClr>
                </a:solidFill>
                <a:effectLst>
                  <a:outerShdw blurRad="55000" dist="50800" dir="5400000" algn="tl">
                    <a:srgbClr val="000000">
                      <a:alpha val="33000"/>
                    </a:srgbClr>
                  </a:outerShdw>
                </a:effectLst>
                <a:latin typeface="Calibri"/>
              </a:rPr>
              <a:t>Data-Mining and Analysis Project</a:t>
            </a:r>
            <a:endParaRPr lang="en-US" sz="5400" b="1" dirty="0">
              <a:ln w="17780" cmpd="sng">
                <a:solidFill>
                  <a:srgbClr val="4F81BD">
                    <a:tint val="3000"/>
                  </a:srgbClr>
                </a:solidFill>
                <a:prstDash val="solid"/>
                <a:miter lim="800000"/>
              </a:ln>
              <a:solidFill>
                <a:srgbClr val="0F6FC6">
                  <a:lumMod val="50000"/>
                </a:srgbClr>
              </a:solidFill>
              <a:effectLst>
                <a:outerShdw blurRad="55000" dist="50800" dir="5400000" algn="tl">
                  <a:srgbClr val="000000">
                    <a:alpha val="33000"/>
                  </a:srgbClr>
                </a:outerShdw>
              </a:effectLst>
              <a:latin typeface="Calibri"/>
            </a:endParaRPr>
          </a:p>
        </p:txBody>
      </p:sp>
      <p:pic>
        <p:nvPicPr>
          <p:cNvPr id="3073" name="Picture 1" descr="C:\Users\keith.sprouse\Pictures\IG 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7122"/>
            <a:ext cx="1104900" cy="15130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keith.sprouse\Pictures\usda_32264705_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140810" cy="15058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8614" y="441300"/>
            <a:ext cx="3834043" cy="2682900"/>
          </a:xfrm>
          <a:prstGeom prst="rect">
            <a:avLst/>
          </a:prstGeom>
        </p:spPr>
      </p:pic>
    </p:spTree>
    <p:extLst>
      <p:ext uri="{BB962C8B-B14F-4D97-AF65-F5344CB8AC3E}">
        <p14:creationId xmlns:p14="http://schemas.microsoft.com/office/powerpoint/2010/main" val="3484332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458200" cy="2536825"/>
          </a:xfrm>
        </p:spPr>
        <p:txBody>
          <a:bodyPr>
            <a:noAutofit/>
          </a:bodyPr>
          <a:lstStyle/>
          <a:p>
            <a:pPr algn="ctr"/>
            <a:r>
              <a:rPr lang="en-US" sz="6000" dirty="0" smtClean="0">
                <a:solidFill>
                  <a:prstClr val="white"/>
                </a:solidFill>
              </a:rPr>
              <a:t>Data Visualization System</a:t>
            </a:r>
            <a:br>
              <a:rPr lang="en-US" sz="6000" dirty="0" smtClean="0">
                <a:solidFill>
                  <a:prstClr val="white"/>
                </a:solidFill>
              </a:rPr>
            </a:br>
            <a:r>
              <a:rPr lang="en-US" sz="6000" dirty="0" smtClean="0">
                <a:solidFill>
                  <a:prstClr val="white"/>
                </a:solidFill>
              </a:rPr>
              <a:t>~</a:t>
            </a:r>
            <a:r>
              <a:rPr lang="en-US" sz="6000" dirty="0">
                <a:solidFill>
                  <a:prstClr val="white"/>
                </a:solidFill>
              </a:rPr>
              <a:t/>
            </a:r>
            <a:br>
              <a:rPr lang="en-US" sz="6000" dirty="0">
                <a:solidFill>
                  <a:prstClr val="white"/>
                </a:solidFill>
              </a:rPr>
            </a:br>
            <a:r>
              <a:rPr lang="en-US" sz="6000" dirty="0" smtClean="0">
                <a:solidFill>
                  <a:prstClr val="white"/>
                </a:solidFill>
              </a:rPr>
              <a:t>Purchase </a:t>
            </a:r>
            <a:r>
              <a:rPr lang="en-US" sz="6000" dirty="0">
                <a:solidFill>
                  <a:prstClr val="white"/>
                </a:solidFill>
              </a:rPr>
              <a:t>Card</a:t>
            </a:r>
            <a:endParaRPr lang="en-US" sz="6000" dirty="0"/>
          </a:p>
        </p:txBody>
      </p:sp>
      <p:sp>
        <p:nvSpPr>
          <p:cNvPr id="4" name="Slide Number Placeholder 3"/>
          <p:cNvSpPr>
            <a:spLocks noGrp="1"/>
          </p:cNvSpPr>
          <p:nvPr>
            <p:ph type="sldNum" sz="quarter" idx="12"/>
          </p:nvPr>
        </p:nvSpPr>
        <p:spPr/>
        <p:txBody>
          <a:bodyPr/>
          <a:lstStyle/>
          <a:p>
            <a:fld id="{A8A8C0C1-51A6-45DA-9C36-52D7343E16D4}" type="slidenum">
              <a:rPr lang="en-US" smtClean="0">
                <a:solidFill>
                  <a:prstClr val="white"/>
                </a:solidFill>
              </a:rPr>
              <a:pPr/>
              <a:t>15</a:t>
            </a:fld>
            <a:endParaRPr lang="en-US">
              <a:solidFill>
                <a:prstClr val="white"/>
              </a:solidFill>
            </a:endParaRPr>
          </a:p>
        </p:txBody>
      </p:sp>
    </p:spTree>
    <p:extLst>
      <p:ext uri="{BB962C8B-B14F-4D97-AF65-F5344CB8AC3E}">
        <p14:creationId xmlns:p14="http://schemas.microsoft.com/office/powerpoint/2010/main" val="4039774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200"/>
          </a:xfrm>
        </p:spPr>
        <p:txBody>
          <a:bodyPr>
            <a:normAutofit/>
          </a:bodyPr>
          <a:lstStyle/>
          <a:p>
            <a:r>
              <a:rPr lang="en-US" sz="2400" b="1" dirty="0"/>
              <a:t>Project Objective</a:t>
            </a:r>
            <a:endParaRPr lang="en-US" sz="2400" dirty="0"/>
          </a:p>
        </p:txBody>
      </p:sp>
      <p:sp>
        <p:nvSpPr>
          <p:cNvPr id="3" name="Content Placeholder 2"/>
          <p:cNvSpPr>
            <a:spLocks noGrp="1"/>
          </p:cNvSpPr>
          <p:nvPr>
            <p:ph idx="1"/>
          </p:nvPr>
        </p:nvSpPr>
        <p:spPr>
          <a:xfrm>
            <a:off x="457200" y="1219200"/>
            <a:ext cx="8229600" cy="5334000"/>
          </a:xfrm>
        </p:spPr>
        <p:txBody>
          <a:bodyPr>
            <a:normAutofit fontScale="70000" lnSpcReduction="20000"/>
          </a:bodyPr>
          <a:lstStyle/>
          <a:p>
            <a:pPr marL="109728" indent="0">
              <a:buNone/>
            </a:pPr>
            <a:r>
              <a:rPr lang="en-US" sz="2900" dirty="0">
                <a:cs typeface="Arial" panose="020B0604020202020204" pitchFamily="34" charset="0"/>
              </a:rPr>
              <a:t>Develop an automated system using data analytic techniques to identify p-card transactions having a high risk of fraud or abuse as well as to assess and identify emerging risk.  More specifically, the system aims to provide an automated solution that satisfies the defined oversight responsibilities of the following OIG components</a:t>
            </a:r>
            <a:r>
              <a:rPr lang="en-US" sz="2900" dirty="0" smtClean="0">
                <a:cs typeface="Arial" panose="020B0604020202020204" pitchFamily="34" charset="0"/>
              </a:rPr>
              <a:t>:</a:t>
            </a:r>
          </a:p>
          <a:p>
            <a:pPr marL="109728" indent="0">
              <a:buNone/>
            </a:pPr>
            <a:endParaRPr lang="en-US" sz="2900" dirty="0" smtClean="0">
              <a:cs typeface="Arial" panose="020B0604020202020204" pitchFamily="34" charset="0"/>
            </a:endParaRPr>
          </a:p>
          <a:p>
            <a:pPr marL="109728" indent="0">
              <a:buNone/>
            </a:pPr>
            <a:endParaRPr lang="en-US" sz="2000" dirty="0">
              <a:latin typeface="Arial" panose="020B0604020202020204" pitchFamily="34" charset="0"/>
              <a:cs typeface="Arial" panose="020B0604020202020204" pitchFamily="34" charset="0"/>
            </a:endParaRPr>
          </a:p>
          <a:p>
            <a:pPr lvl="0"/>
            <a:r>
              <a:rPr lang="en-US" b="1" u="sng" dirty="0"/>
              <a:t>Audit Services </a:t>
            </a:r>
            <a:r>
              <a:rPr lang="en-US" u="sng" dirty="0"/>
              <a:t>(AS) </a:t>
            </a:r>
            <a:r>
              <a:rPr lang="en-US" dirty="0"/>
              <a:t>- </a:t>
            </a:r>
            <a:r>
              <a:rPr lang="en-US" dirty="0" smtClean="0"/>
              <a:t>the </a:t>
            </a:r>
            <a:r>
              <a:rPr lang="en-US" dirty="0"/>
              <a:t>Government Charge Card Abuse Prevention Act of 2012 requires agencies’ IG to conduct periodic assessments and audits of agency card programs to identify and analyze risks of fraudulent, improper, or erroneous purchases and payments in order to develop an audit plan.</a:t>
            </a:r>
          </a:p>
          <a:p>
            <a:pPr marL="109728" indent="0">
              <a:buNone/>
            </a:pPr>
            <a:r>
              <a:rPr lang="en-US" dirty="0"/>
              <a:t> </a:t>
            </a:r>
          </a:p>
          <a:p>
            <a:pPr lvl="0"/>
            <a:r>
              <a:rPr lang="en-US" b="1" u="sng" dirty="0"/>
              <a:t>Investigation Services </a:t>
            </a:r>
            <a:r>
              <a:rPr lang="en-US" u="sng" dirty="0"/>
              <a:t>(IS) </a:t>
            </a:r>
            <a:r>
              <a:rPr lang="en-US" dirty="0"/>
              <a:t>- conducts, supervises, and coordinates investigations of suspected fraudulent activity by Departmental employees.</a:t>
            </a:r>
          </a:p>
          <a:p>
            <a:pPr marL="109728" indent="0">
              <a:buNone/>
            </a:pPr>
            <a:r>
              <a:rPr lang="en-US" dirty="0"/>
              <a:t> </a:t>
            </a:r>
          </a:p>
          <a:p>
            <a:pPr lvl="0"/>
            <a:r>
              <a:rPr lang="en-US" b="1" u="sng" dirty="0"/>
              <a:t>Quality and Integrity Group </a:t>
            </a:r>
            <a:r>
              <a:rPr lang="en-US" u="sng" dirty="0"/>
              <a:t>(QIG)</a:t>
            </a:r>
            <a:r>
              <a:rPr lang="en-US" dirty="0"/>
              <a:t> - conducts fair, impartial and independent reviews of OIG’s processes and business areas.  It also coordinates with IS on allegations of misconduct, including criminal misconduct, by OIG employees; and as such access to travel and purchase card transactions is necessary to support QIG’s mission</a:t>
            </a:r>
            <a:r>
              <a:rPr lang="en-US" dirty="0" smtClean="0"/>
              <a:t>.</a:t>
            </a:r>
            <a:endParaRPr lang="en-US" dirty="0"/>
          </a:p>
        </p:txBody>
      </p:sp>
      <p:sp>
        <p:nvSpPr>
          <p:cNvPr id="4" name="Slide Number Placeholder 3"/>
          <p:cNvSpPr>
            <a:spLocks noGrp="1"/>
          </p:cNvSpPr>
          <p:nvPr>
            <p:ph type="sldNum" sz="quarter" idx="12"/>
          </p:nvPr>
        </p:nvSpPr>
        <p:spPr/>
        <p:txBody>
          <a:bodyPr/>
          <a:lstStyle/>
          <a:p>
            <a:fld id="{A8A8C0C1-51A6-45DA-9C36-52D7343E16D4}" type="slidenum">
              <a:rPr lang="en-US" smtClean="0">
                <a:solidFill>
                  <a:srgbClr val="04617B">
                    <a:shade val="90000"/>
                  </a:srgbClr>
                </a:solidFill>
              </a:rPr>
              <a:pPr/>
              <a:t>16</a:t>
            </a:fld>
            <a:endParaRPr lang="en-US">
              <a:solidFill>
                <a:srgbClr val="04617B">
                  <a:shade val="90000"/>
                </a:srgbClr>
              </a:solidFill>
            </a:endParaRPr>
          </a:p>
        </p:txBody>
      </p:sp>
    </p:spTree>
    <p:extLst>
      <p:ext uri="{BB962C8B-B14F-4D97-AF65-F5344CB8AC3E}">
        <p14:creationId xmlns:p14="http://schemas.microsoft.com/office/powerpoint/2010/main" val="3136667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90600"/>
          </a:xfrm>
        </p:spPr>
        <p:txBody>
          <a:bodyPr>
            <a:normAutofit/>
          </a:bodyPr>
          <a:lstStyle/>
          <a:p>
            <a:r>
              <a:rPr lang="en-US" sz="4400" dirty="0" smtClean="0"/>
              <a:t>Assessment Rules/Indicators</a:t>
            </a:r>
            <a:endParaRPr lang="en-US" sz="4400" dirty="0"/>
          </a:p>
        </p:txBody>
      </p:sp>
      <p:sp>
        <p:nvSpPr>
          <p:cNvPr id="3" name="Content Placeholder 2"/>
          <p:cNvSpPr>
            <a:spLocks noGrp="1"/>
          </p:cNvSpPr>
          <p:nvPr>
            <p:ph idx="1"/>
          </p:nvPr>
        </p:nvSpPr>
        <p:spPr>
          <a:xfrm>
            <a:off x="533400" y="1600200"/>
            <a:ext cx="8229600" cy="4876800"/>
          </a:xfrm>
        </p:spPr>
        <p:txBody>
          <a:bodyPr>
            <a:noAutofit/>
          </a:bodyPr>
          <a:lstStyle/>
          <a:p>
            <a:pPr marL="685800" indent="-576263">
              <a:spcBef>
                <a:spcPts val="0"/>
              </a:spcBef>
              <a:buNone/>
            </a:pPr>
            <a:r>
              <a:rPr lang="en-US" u="sng" dirty="0" smtClean="0"/>
              <a:t>Transaction Level</a:t>
            </a:r>
          </a:p>
          <a:p>
            <a:pPr marL="685800" indent="-576263">
              <a:spcBef>
                <a:spcPts val="0"/>
              </a:spcBef>
              <a:buFont typeface="Georgia" pitchFamily="18" charset="0"/>
              <a:buChar char="●"/>
            </a:pPr>
            <a:r>
              <a:rPr lang="en-US" dirty="0"/>
              <a:t>Billing Amount &gt; 3 Standard Deviation</a:t>
            </a:r>
          </a:p>
          <a:p>
            <a:pPr marL="685800" indent="-576263">
              <a:spcBef>
                <a:spcPts val="0"/>
              </a:spcBef>
              <a:buFont typeface="Georgia" pitchFamily="18" charset="0"/>
              <a:buChar char="●"/>
            </a:pPr>
            <a:r>
              <a:rPr lang="en-US" dirty="0"/>
              <a:t>Billing Amount &gt; Single Purchase Limit</a:t>
            </a:r>
          </a:p>
          <a:p>
            <a:pPr marL="685800" indent="-576263">
              <a:spcBef>
                <a:spcPts val="0"/>
              </a:spcBef>
              <a:buFont typeface="Georgia" pitchFamily="18" charset="0"/>
              <a:buChar char="●"/>
            </a:pPr>
            <a:r>
              <a:rPr lang="en-US" dirty="0"/>
              <a:t>Closed Account Activities</a:t>
            </a:r>
          </a:p>
          <a:p>
            <a:pPr marL="685800" indent="-576263">
              <a:spcBef>
                <a:spcPts val="0"/>
              </a:spcBef>
              <a:buFont typeface="Georgia" pitchFamily="18" charset="0"/>
              <a:buChar char="●"/>
            </a:pPr>
            <a:r>
              <a:rPr lang="en-US" dirty="0" smtClean="0"/>
              <a:t>PayPal </a:t>
            </a:r>
            <a:r>
              <a:rPr lang="en-US" dirty="0"/>
              <a:t>&amp; Amazon Transactions</a:t>
            </a:r>
          </a:p>
          <a:p>
            <a:pPr marL="685800" indent="-576263">
              <a:spcBef>
                <a:spcPts val="0"/>
              </a:spcBef>
              <a:buFont typeface="Georgia" pitchFamily="18" charset="0"/>
              <a:buChar char="●"/>
            </a:pPr>
            <a:r>
              <a:rPr lang="en-US" dirty="0" smtClean="0"/>
              <a:t>Potential Splits</a:t>
            </a:r>
          </a:p>
          <a:p>
            <a:pPr marL="685800" indent="-576263">
              <a:spcBef>
                <a:spcPts val="0"/>
              </a:spcBef>
              <a:buFont typeface="Georgia" pitchFamily="18" charset="0"/>
              <a:buChar char="●"/>
            </a:pPr>
            <a:r>
              <a:rPr lang="en-US" dirty="0" smtClean="0"/>
              <a:t>Prohibited MCCs (merchant category code)</a:t>
            </a:r>
          </a:p>
          <a:p>
            <a:pPr marL="685800" indent="-576263">
              <a:spcBef>
                <a:spcPts val="0"/>
              </a:spcBef>
              <a:buFont typeface="Georgia" pitchFamily="18" charset="0"/>
              <a:buChar char="●"/>
            </a:pPr>
            <a:r>
              <a:rPr lang="en-US" dirty="0" smtClean="0"/>
              <a:t>Questionable MCCs</a:t>
            </a:r>
          </a:p>
          <a:p>
            <a:pPr marL="685800" indent="-576263">
              <a:spcBef>
                <a:spcPts val="0"/>
              </a:spcBef>
              <a:buFont typeface="Georgia" pitchFamily="18" charset="0"/>
              <a:buChar char="●"/>
            </a:pPr>
            <a:r>
              <a:rPr lang="en-US" dirty="0" smtClean="0"/>
              <a:t>Transactions with Sales Tax</a:t>
            </a:r>
          </a:p>
          <a:p>
            <a:pPr marL="685800" indent="-576263">
              <a:spcBef>
                <a:spcPts val="0"/>
              </a:spcBef>
              <a:buFont typeface="Georgia" pitchFamily="18" charset="0"/>
              <a:buChar char="●"/>
            </a:pPr>
            <a:r>
              <a:rPr lang="en-US" dirty="0"/>
              <a:t>Weekend/Holiday </a:t>
            </a:r>
            <a:r>
              <a:rPr lang="en-US" dirty="0" smtClean="0"/>
              <a:t>Transactions</a:t>
            </a:r>
            <a:endParaRPr lang="en-US" dirty="0"/>
          </a:p>
        </p:txBody>
      </p:sp>
      <p:sp>
        <p:nvSpPr>
          <p:cNvPr id="4" name="Slide Number Placeholder 3"/>
          <p:cNvSpPr>
            <a:spLocks noGrp="1"/>
          </p:cNvSpPr>
          <p:nvPr>
            <p:ph type="sldNum" sz="quarter" idx="12"/>
          </p:nvPr>
        </p:nvSpPr>
        <p:spPr/>
        <p:txBody>
          <a:bodyPr/>
          <a:lstStyle/>
          <a:p>
            <a:fld id="{A8A8C0C1-51A6-45DA-9C36-52D7343E16D4}" type="slidenum">
              <a:rPr lang="en-US" smtClean="0">
                <a:solidFill>
                  <a:srgbClr val="04617B">
                    <a:shade val="90000"/>
                  </a:srgbClr>
                </a:solidFill>
              </a:rPr>
              <a:pPr/>
              <a:t>17</a:t>
            </a:fld>
            <a:endParaRPr lang="en-US" dirty="0">
              <a:solidFill>
                <a:srgbClr val="04617B">
                  <a:shade val="90000"/>
                </a:srgbClr>
              </a:solidFill>
            </a:endParaRPr>
          </a:p>
        </p:txBody>
      </p:sp>
    </p:spTree>
    <p:extLst>
      <p:ext uri="{BB962C8B-B14F-4D97-AF65-F5344CB8AC3E}">
        <p14:creationId xmlns:p14="http://schemas.microsoft.com/office/powerpoint/2010/main" val="180948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1219200"/>
          </a:xfrm>
        </p:spPr>
        <p:txBody>
          <a:bodyPr>
            <a:normAutofit fontScale="90000"/>
          </a:bodyPr>
          <a:lstStyle/>
          <a:p>
            <a:r>
              <a:rPr lang="en-US" dirty="0"/>
              <a:t>Assessment Rules/Indicators </a:t>
            </a:r>
            <a:r>
              <a:rPr lang="en-US" dirty="0" smtClean="0"/>
              <a:t>(Cont.)</a:t>
            </a:r>
            <a:endParaRPr lang="en-US" dirty="0"/>
          </a:p>
        </p:txBody>
      </p:sp>
      <p:sp>
        <p:nvSpPr>
          <p:cNvPr id="3" name="Content Placeholder 2"/>
          <p:cNvSpPr>
            <a:spLocks noGrp="1"/>
          </p:cNvSpPr>
          <p:nvPr>
            <p:ph idx="1"/>
          </p:nvPr>
        </p:nvSpPr>
        <p:spPr>
          <a:xfrm>
            <a:off x="457200" y="1676400"/>
            <a:ext cx="8229600" cy="4898136"/>
          </a:xfrm>
        </p:spPr>
        <p:txBody>
          <a:bodyPr/>
          <a:lstStyle/>
          <a:p>
            <a:pPr marL="685800" indent="-576263">
              <a:spcBef>
                <a:spcPts val="0"/>
              </a:spcBef>
              <a:spcAft>
                <a:spcPts val="1800"/>
              </a:spcAft>
              <a:buNone/>
            </a:pPr>
            <a:r>
              <a:rPr lang="en-US" sz="3200" u="sng" dirty="0" smtClean="0"/>
              <a:t>Account Level</a:t>
            </a:r>
          </a:p>
          <a:p>
            <a:pPr marL="685800" indent="-576263">
              <a:spcBef>
                <a:spcPts val="0"/>
              </a:spcBef>
              <a:buFont typeface="Georgia" pitchFamily="18" charset="0"/>
              <a:buChar char="●"/>
            </a:pPr>
            <a:r>
              <a:rPr lang="en-US" dirty="0" smtClean="0"/>
              <a:t>Frequency of Purchasing from Same Vendor</a:t>
            </a:r>
          </a:p>
          <a:p>
            <a:pPr marL="914400" indent="-223838">
              <a:spcBef>
                <a:spcPts val="0"/>
              </a:spcBef>
              <a:buFont typeface="Courier New" panose="02070309020205020404" pitchFamily="49" charset="0"/>
              <a:buChar char="o"/>
            </a:pPr>
            <a:r>
              <a:rPr lang="en-US" sz="1800" dirty="0" smtClean="0"/>
              <a:t>a tool for identifying </a:t>
            </a:r>
            <a:r>
              <a:rPr lang="en-US" sz="1800" dirty="0"/>
              <a:t>spending </a:t>
            </a:r>
            <a:r>
              <a:rPr lang="en-US" sz="1800" dirty="0" smtClean="0"/>
              <a:t>patterns </a:t>
            </a:r>
            <a:r>
              <a:rPr lang="en-US" sz="1800" dirty="0"/>
              <a:t>of cardholders </a:t>
            </a:r>
            <a:r>
              <a:rPr lang="en-US" sz="1800" dirty="0" smtClean="0"/>
              <a:t>and potential fictitious vendors.</a:t>
            </a:r>
          </a:p>
          <a:p>
            <a:pPr marL="1027113" indent="-336550">
              <a:spcBef>
                <a:spcPts val="0"/>
              </a:spcBef>
              <a:buFont typeface="Courier New" panose="02070309020205020404" pitchFamily="49" charset="0"/>
              <a:buChar char="o"/>
            </a:pPr>
            <a:endParaRPr lang="en-US" sz="1800" dirty="0" smtClean="0"/>
          </a:p>
          <a:p>
            <a:pPr marL="685800" indent="-576263">
              <a:spcBef>
                <a:spcPts val="0"/>
              </a:spcBef>
              <a:buFont typeface="Georgia" pitchFamily="18" charset="0"/>
              <a:buChar char="●"/>
            </a:pPr>
            <a:r>
              <a:rPr lang="en-US" dirty="0" smtClean="0"/>
              <a:t>Frequency of Purchasing under Same MCC</a:t>
            </a:r>
          </a:p>
          <a:p>
            <a:pPr marL="914400" indent="-223838">
              <a:spcBef>
                <a:spcPts val="0"/>
              </a:spcBef>
              <a:buFont typeface="Courier New" panose="02070309020205020404" pitchFamily="49" charset="0"/>
              <a:buChar char="o"/>
            </a:pPr>
            <a:r>
              <a:rPr lang="en-US" sz="1800" dirty="0" smtClean="0"/>
              <a:t>a tool </a:t>
            </a:r>
            <a:r>
              <a:rPr lang="en-US" sz="1800" dirty="0"/>
              <a:t>for identifying </a:t>
            </a:r>
            <a:r>
              <a:rPr lang="en-US" sz="1800" dirty="0" smtClean="0"/>
              <a:t>spending patterns </a:t>
            </a:r>
            <a:r>
              <a:rPr lang="en-US" sz="1800" dirty="0"/>
              <a:t>of </a:t>
            </a:r>
            <a:r>
              <a:rPr lang="en-US" sz="1800" dirty="0" smtClean="0"/>
              <a:t>cardholders and </a:t>
            </a:r>
            <a:r>
              <a:rPr lang="en-US" sz="1800" dirty="0"/>
              <a:t>potential “</a:t>
            </a:r>
            <a:r>
              <a:rPr lang="en-US" sz="1800" dirty="0" smtClean="0"/>
              <a:t>problem” cardholders.</a:t>
            </a:r>
            <a:endParaRPr lang="en-US" sz="1800" dirty="0"/>
          </a:p>
          <a:p>
            <a:pPr marL="685800" indent="-576263">
              <a:spcBef>
                <a:spcPts val="0"/>
              </a:spcBef>
              <a:buFont typeface="Georgia" pitchFamily="18" charset="0"/>
              <a:buChar char="●"/>
            </a:pPr>
            <a:endParaRPr lang="en-US" dirty="0" smtClean="0"/>
          </a:p>
          <a:p>
            <a:pPr marL="685800" indent="-576263">
              <a:spcBef>
                <a:spcPts val="0"/>
              </a:spcBef>
              <a:buFont typeface="Georgia" pitchFamily="18" charset="0"/>
              <a:buChar char="●"/>
            </a:pPr>
            <a:r>
              <a:rPr lang="en-US" dirty="0"/>
              <a:t>Percentage of Whole Dollar Transactions</a:t>
            </a:r>
          </a:p>
          <a:p>
            <a:pPr marL="914400" lvl="0" indent="-223838">
              <a:spcBef>
                <a:spcPts val="0"/>
              </a:spcBef>
              <a:buClr>
                <a:srgbClr val="A04DA3"/>
              </a:buClr>
              <a:buFont typeface="Courier New" panose="02070309020205020404" pitchFamily="49" charset="0"/>
              <a:buChar char="o"/>
            </a:pPr>
            <a:r>
              <a:rPr lang="en-US" sz="1800" dirty="0" smtClean="0">
                <a:solidFill>
                  <a:prstClr val="black"/>
                </a:solidFill>
              </a:rPr>
              <a:t>a tool  for identifying </a:t>
            </a:r>
            <a:r>
              <a:rPr lang="en-US" sz="1800">
                <a:solidFill>
                  <a:prstClr val="black"/>
                </a:solidFill>
              </a:rPr>
              <a:t>potential </a:t>
            </a:r>
            <a:r>
              <a:rPr lang="en-US" sz="1800" smtClean="0">
                <a:solidFill>
                  <a:prstClr val="black"/>
                </a:solidFill>
              </a:rPr>
              <a:t>suspicious </a:t>
            </a:r>
            <a:r>
              <a:rPr lang="en-US" sz="1800" dirty="0" smtClean="0">
                <a:solidFill>
                  <a:prstClr val="black"/>
                </a:solidFill>
              </a:rPr>
              <a:t>&amp; fictitious transactions.</a:t>
            </a:r>
            <a:endParaRPr lang="en-US" sz="1800" dirty="0">
              <a:solidFill>
                <a:prstClr val="black"/>
              </a:solidFill>
            </a:endParaRPr>
          </a:p>
          <a:p>
            <a:pPr marL="685800" indent="-576263">
              <a:spcBef>
                <a:spcPts val="0"/>
              </a:spcBef>
              <a:buFont typeface="Georgia" pitchFamily="18" charset="0"/>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A8A8C0C1-51A6-45DA-9C36-52D7343E16D4}" type="slidenum">
              <a:rPr lang="en-US" smtClean="0">
                <a:solidFill>
                  <a:srgbClr val="04617B">
                    <a:shade val="90000"/>
                  </a:srgbClr>
                </a:solidFill>
              </a:rPr>
              <a:pPr/>
              <a:t>18</a:t>
            </a:fld>
            <a:endParaRPr lang="en-US" dirty="0">
              <a:solidFill>
                <a:srgbClr val="04617B">
                  <a:shade val="90000"/>
                </a:srgbClr>
              </a:solidFill>
            </a:endParaRPr>
          </a:p>
        </p:txBody>
      </p:sp>
    </p:spTree>
    <p:extLst>
      <p:ext uri="{BB962C8B-B14F-4D97-AF65-F5344CB8AC3E}">
        <p14:creationId xmlns:p14="http://schemas.microsoft.com/office/powerpoint/2010/main" val="2374491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914400"/>
          </a:xfrm>
        </p:spPr>
        <p:txBody>
          <a:bodyPr>
            <a:normAutofit/>
          </a:bodyPr>
          <a:lstStyle/>
          <a:p>
            <a:pPr marL="109728" indent="0" algn="ctr">
              <a:buNone/>
            </a:pPr>
            <a:r>
              <a:rPr lang="en-US" sz="5400" dirty="0" smtClean="0"/>
              <a:t>Demonstration</a:t>
            </a:r>
            <a:endParaRPr lang="en-US" sz="5400" dirty="0"/>
          </a:p>
        </p:txBody>
      </p:sp>
      <p:sp>
        <p:nvSpPr>
          <p:cNvPr id="4" name="Slide Number Placeholder 3"/>
          <p:cNvSpPr>
            <a:spLocks noGrp="1"/>
          </p:cNvSpPr>
          <p:nvPr>
            <p:ph type="sldNum" sz="quarter" idx="12"/>
          </p:nvPr>
        </p:nvSpPr>
        <p:spPr/>
        <p:txBody>
          <a:bodyPr/>
          <a:lstStyle/>
          <a:p>
            <a:fld id="{A8A8C0C1-51A6-45DA-9C36-52D7343E16D4}" type="slidenum">
              <a:rPr lang="en-US" smtClean="0">
                <a:solidFill>
                  <a:srgbClr val="04617B">
                    <a:shade val="90000"/>
                  </a:srgbClr>
                </a:solidFill>
              </a:rPr>
              <a:pPr/>
              <a:t>19</a:t>
            </a:fld>
            <a:endParaRPr lang="en-US" dirty="0">
              <a:solidFill>
                <a:srgbClr val="04617B">
                  <a:shade val="90000"/>
                </a:srgbClr>
              </a:solidFill>
            </a:endParaRPr>
          </a:p>
        </p:txBody>
      </p:sp>
    </p:spTree>
    <p:extLst>
      <p:ext uri="{BB962C8B-B14F-4D97-AF65-F5344CB8AC3E}">
        <p14:creationId xmlns:p14="http://schemas.microsoft.com/office/powerpoint/2010/main" val="18957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990600"/>
            <a:ext cx="6286500" cy="571500"/>
          </a:xfrm>
        </p:spPr>
        <p:txBody>
          <a:bodyPr/>
          <a:lstStyle/>
          <a:p>
            <a:r>
              <a:rPr lang="en-US" b="1" dirty="0" smtClean="0">
                <a:solidFill>
                  <a:srgbClr val="0000FF"/>
                </a:solidFill>
              </a:rPr>
              <a:t>Session Objectives</a:t>
            </a:r>
            <a:r>
              <a:rPr lang="en-US" dirty="0" smtClean="0"/>
              <a:t> </a:t>
            </a:r>
            <a:endParaRPr lang="en-US" dirty="0"/>
          </a:p>
        </p:txBody>
      </p:sp>
      <p:sp>
        <p:nvSpPr>
          <p:cNvPr id="5" name="Content Placeholder 4"/>
          <p:cNvSpPr>
            <a:spLocks noGrp="1"/>
          </p:cNvSpPr>
          <p:nvPr>
            <p:ph idx="1"/>
          </p:nvPr>
        </p:nvSpPr>
        <p:spPr>
          <a:xfrm>
            <a:off x="329263" y="1979489"/>
            <a:ext cx="8536213" cy="3780180"/>
          </a:xfrm>
        </p:spPr>
        <p:txBody>
          <a:bodyPr/>
          <a:lstStyle/>
          <a:p>
            <a:pPr marL="308610" lvl="1" indent="0">
              <a:buNone/>
            </a:pPr>
            <a:r>
              <a:rPr lang="en-US" u="sng" dirty="0" smtClean="0">
                <a:solidFill>
                  <a:srgbClr val="0000FF"/>
                </a:solidFill>
              </a:rPr>
              <a:t>At the end of this session participants will be able to</a:t>
            </a:r>
            <a:r>
              <a:rPr lang="en-US" dirty="0" smtClean="0">
                <a:solidFill>
                  <a:srgbClr val="0000FF"/>
                </a:solidFill>
              </a:rPr>
              <a:t> </a:t>
            </a:r>
            <a:r>
              <a:rPr lang="en-US" dirty="0">
                <a:solidFill>
                  <a:srgbClr val="0000FF"/>
                </a:solidFill>
              </a:rPr>
              <a:t>:</a:t>
            </a:r>
            <a:endParaRPr lang="en-US" dirty="0" smtClean="0">
              <a:solidFill>
                <a:srgbClr val="0000FF"/>
              </a:solidFill>
            </a:endParaRPr>
          </a:p>
          <a:p>
            <a:pPr marL="308610" lvl="1" indent="0">
              <a:buNone/>
            </a:pPr>
            <a:endParaRPr lang="en-US" sz="1200" dirty="0">
              <a:solidFill>
                <a:srgbClr val="0000FF"/>
              </a:solidFill>
            </a:endParaRPr>
          </a:p>
          <a:p>
            <a:pPr marL="651510" lvl="1" indent="-342900">
              <a:buFont typeface="Wingdings" panose="05000000000000000000" pitchFamily="2" charset="2"/>
              <a:buChar char="q"/>
            </a:pPr>
            <a:r>
              <a:rPr lang="en-US" sz="2400" dirty="0" smtClean="0">
                <a:solidFill>
                  <a:srgbClr val="0000FF"/>
                </a:solidFill>
              </a:rPr>
              <a:t>Determine their organizations’ readiness to implement a data analytics program.</a:t>
            </a:r>
          </a:p>
          <a:p>
            <a:pPr marL="651510" lvl="1" indent="-342900">
              <a:buFont typeface="Wingdings" panose="05000000000000000000" pitchFamily="2" charset="2"/>
              <a:buChar char="q"/>
            </a:pPr>
            <a:r>
              <a:rPr lang="en-US" sz="2400" dirty="0" smtClean="0">
                <a:solidFill>
                  <a:srgbClr val="0000FF"/>
                </a:solidFill>
              </a:rPr>
              <a:t>Understand all of the considerations that need to be taken before deciding to implement a data analytics program.</a:t>
            </a:r>
          </a:p>
          <a:p>
            <a:pPr marL="651510" lvl="1" indent="-342900">
              <a:buFont typeface="Wingdings" panose="05000000000000000000" pitchFamily="2" charset="2"/>
              <a:buChar char="q"/>
            </a:pPr>
            <a:r>
              <a:rPr lang="en-US" sz="2400" dirty="0" smtClean="0">
                <a:solidFill>
                  <a:srgbClr val="0000FF"/>
                </a:solidFill>
              </a:rPr>
              <a:t>Obtain a better understanding of what data analytic system looks like by observing </a:t>
            </a:r>
            <a:r>
              <a:rPr lang="en-US" sz="2400" dirty="0">
                <a:solidFill>
                  <a:srgbClr val="0000FF"/>
                </a:solidFill>
              </a:rPr>
              <a:t>a demonstration of a Data Visualization </a:t>
            </a:r>
            <a:r>
              <a:rPr lang="en-US" sz="2400" dirty="0" smtClean="0">
                <a:solidFill>
                  <a:srgbClr val="0000FF"/>
                </a:solidFill>
              </a:rPr>
              <a:t>System.</a:t>
            </a:r>
          </a:p>
        </p:txBody>
      </p:sp>
      <p:sp>
        <p:nvSpPr>
          <p:cNvPr id="2" name="Slide Number Placeholder 1"/>
          <p:cNvSpPr>
            <a:spLocks noGrp="1"/>
          </p:cNvSpPr>
          <p:nvPr>
            <p:ph type="sldNum" sz="quarter" idx="12"/>
          </p:nvPr>
        </p:nvSpPr>
        <p:spPr/>
        <p:txBody>
          <a:bodyPr/>
          <a:lstStyle/>
          <a:p>
            <a:fld id="{7A6A4B2B-0CB8-4CED-A44F-94A6FE91ED00}" type="slidenum">
              <a:rPr lang="en-US" smtClean="0"/>
              <a:pPr/>
              <a:t>2</a:t>
            </a:fld>
            <a:endParaRPr lang="en-US"/>
          </a:p>
        </p:txBody>
      </p:sp>
    </p:spTree>
    <p:extLst>
      <p:ext uri="{BB962C8B-B14F-4D97-AF65-F5344CB8AC3E}">
        <p14:creationId xmlns:p14="http://schemas.microsoft.com/office/powerpoint/2010/main" val="1224103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BAABA103-2A67-47B4-997A-6119CE1EB133}" type="slidenum">
              <a:rPr lang="en-US"/>
              <a:pPr>
                <a:defRPr/>
              </a:pPr>
              <a:t>20</a:t>
            </a:fld>
            <a:endParaRPr lang="en-US"/>
          </a:p>
        </p:txBody>
      </p:sp>
      <p:sp>
        <p:nvSpPr>
          <p:cNvPr id="50178" name="Rectangle 2"/>
          <p:cNvSpPr>
            <a:spLocks noGrp="1"/>
          </p:cNvSpPr>
          <p:nvPr>
            <p:ph type="title"/>
          </p:nvPr>
        </p:nvSpPr>
        <p:spPr>
          <a:xfrm>
            <a:off x="457200" y="1219200"/>
            <a:ext cx="8229600" cy="685800"/>
          </a:xfrm>
          <a:solidFill>
            <a:srgbClr val="FFFFB7"/>
          </a:solidFill>
        </p:spPr>
        <p:txBody>
          <a:bodyPr>
            <a:normAutofit fontScale="90000"/>
          </a:bodyPr>
          <a:lstStyle/>
          <a:p>
            <a:pPr algn="ctr"/>
            <a:r>
              <a:rPr lang="en-US" sz="3600" b="1" smtClean="0">
                <a:solidFill>
                  <a:srgbClr val="004C00"/>
                </a:solidFill>
              </a:rPr>
              <a:t>I</a:t>
            </a:r>
            <a:r>
              <a:rPr lang="en-US" sz="3600" b="1" smtClean="0"/>
              <a:t>nteragency </a:t>
            </a:r>
            <a:r>
              <a:rPr lang="en-US" sz="3600" b="1" smtClean="0">
                <a:solidFill>
                  <a:srgbClr val="004C00"/>
                </a:solidFill>
              </a:rPr>
              <a:t>F</a:t>
            </a:r>
            <a:r>
              <a:rPr lang="en-US" sz="3600" b="1" smtClean="0"/>
              <a:t>raud </a:t>
            </a:r>
            <a:r>
              <a:rPr lang="en-US" sz="3600" b="1" smtClean="0">
                <a:solidFill>
                  <a:srgbClr val="004C00"/>
                </a:solidFill>
              </a:rPr>
              <a:t>R</a:t>
            </a:r>
            <a:r>
              <a:rPr lang="en-US" sz="3600" b="1" smtClean="0"/>
              <a:t>isk </a:t>
            </a:r>
            <a:r>
              <a:rPr lang="en-US" sz="3600" b="1" smtClean="0">
                <a:solidFill>
                  <a:srgbClr val="004C00"/>
                </a:solidFill>
              </a:rPr>
              <a:t>D</a:t>
            </a:r>
            <a:r>
              <a:rPr lang="en-US" sz="3600" b="1" smtClean="0"/>
              <a:t>ata </a:t>
            </a:r>
            <a:r>
              <a:rPr lang="en-US" sz="3600" b="1" smtClean="0">
                <a:solidFill>
                  <a:srgbClr val="004C00"/>
                </a:solidFill>
              </a:rPr>
              <a:t>M</a:t>
            </a:r>
            <a:r>
              <a:rPr lang="en-US" sz="3600" b="1" smtClean="0"/>
              <a:t>ining </a:t>
            </a:r>
            <a:r>
              <a:rPr lang="en-US" sz="3600" b="1" smtClean="0">
                <a:solidFill>
                  <a:srgbClr val="004C00"/>
                </a:solidFill>
              </a:rPr>
              <a:t>G</a:t>
            </a:r>
            <a:r>
              <a:rPr lang="en-US" sz="3600" b="1" smtClean="0"/>
              <a:t>roup</a:t>
            </a:r>
          </a:p>
        </p:txBody>
      </p:sp>
      <p:sp>
        <p:nvSpPr>
          <p:cNvPr id="50179" name="Rectangle 3"/>
          <p:cNvSpPr>
            <a:spLocks noGrp="1"/>
          </p:cNvSpPr>
          <p:nvPr>
            <p:ph type="body" idx="1"/>
          </p:nvPr>
        </p:nvSpPr>
        <p:spPr/>
        <p:txBody>
          <a:bodyPr>
            <a:normAutofit fontScale="92500" lnSpcReduction="10000"/>
          </a:bodyPr>
          <a:lstStyle/>
          <a:p>
            <a:pPr marL="287338" indent="-287338" eaLnBrk="1" hangingPunct="1">
              <a:buFont typeface="Wingdings 2" pitchFamily="18" charset="2"/>
              <a:buNone/>
            </a:pPr>
            <a:r>
              <a:rPr lang="en-US" sz="2400" b="1" smtClean="0">
                <a:solidFill>
                  <a:srgbClr val="A50021"/>
                </a:solidFill>
              </a:rPr>
              <a:t>Mission Statement</a:t>
            </a:r>
            <a:r>
              <a:rPr lang="en-US" smtClean="0"/>
              <a:t> </a:t>
            </a:r>
          </a:p>
          <a:p>
            <a:pPr marL="287338" indent="-287338" eaLnBrk="1" hangingPunct="1">
              <a:buFont typeface="Wingdings 2" pitchFamily="18" charset="2"/>
              <a:buNone/>
            </a:pPr>
            <a:r>
              <a:rPr lang="en-US" smtClean="0"/>
              <a:t>	</a:t>
            </a:r>
            <a:r>
              <a:rPr lang="en-US" smtClean="0">
                <a:solidFill>
                  <a:srgbClr val="0000FF"/>
                </a:solidFill>
              </a:rPr>
              <a:t>The Interagency Fraud Risk Data Mining Group (IFRDMG) is a collection of investigators and auditors within the federal community that has been formed for the purpose of sharing best practices, raising awareness and offering a forum for the evaluation of data mining and risk modeling tools and techniques to detect fraudulent patterns and emerging risks.</a:t>
            </a:r>
          </a:p>
          <a:p>
            <a:pPr marL="287338" indent="-287338" eaLnBrk="1" hangingPunct="1">
              <a:buFont typeface="Wingdings 2" pitchFamily="18" charset="2"/>
              <a:buNone/>
            </a:pPr>
            <a:endParaRPr lang="en-US" smtClean="0">
              <a:solidFill>
                <a:srgbClr val="0000FF"/>
              </a:solidFill>
            </a:endParaRPr>
          </a:p>
          <a:p>
            <a:pPr marL="701675" lvl="1" eaLnBrk="1" hangingPunct="1">
              <a:buFont typeface="Wingdings 2" pitchFamily="18" charset="2"/>
              <a:buNone/>
            </a:pPr>
            <a:r>
              <a:rPr lang="en-US" smtClean="0">
                <a:hlinkClick r:id="rId3"/>
              </a:rPr>
              <a:t>http://www4.va.gov/oig/ifrdmg/</a:t>
            </a:r>
            <a:r>
              <a:rPr lang="en-US" smtClean="0"/>
              <a:t> </a:t>
            </a:r>
          </a:p>
        </p:txBody>
      </p:sp>
    </p:spTree>
    <p:extLst>
      <p:ext uri="{BB962C8B-B14F-4D97-AF65-F5344CB8AC3E}">
        <p14:creationId xmlns:p14="http://schemas.microsoft.com/office/powerpoint/2010/main" val="754273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084" y="1412903"/>
            <a:ext cx="7619238" cy="557533"/>
          </a:xfrm>
        </p:spPr>
        <p:txBody>
          <a:bodyPr/>
          <a:lstStyle/>
          <a:p>
            <a:pPr algn="ctr"/>
            <a:r>
              <a:rPr lang="en-US" sz="3300" b="0" dirty="0"/>
              <a:t>Contact information (LAST SLIDE)</a:t>
            </a:r>
            <a:r>
              <a:rPr lang="en-US" dirty="0" smtClean="0"/>
              <a:t/>
            </a:r>
            <a:br>
              <a:rPr lang="en-US" dirty="0" smtClean="0"/>
            </a:br>
            <a:endParaRPr lang="en-US" dirty="0"/>
          </a:p>
        </p:txBody>
      </p:sp>
      <p:sp>
        <p:nvSpPr>
          <p:cNvPr id="5" name="Rectangle 4"/>
          <p:cNvSpPr/>
          <p:nvPr/>
        </p:nvSpPr>
        <p:spPr>
          <a:xfrm>
            <a:off x="260604" y="2045574"/>
            <a:ext cx="3473196" cy="1107996"/>
          </a:xfrm>
          <a:prstGeom prst="rect">
            <a:avLst/>
          </a:prstGeom>
        </p:spPr>
        <p:txBody>
          <a:bodyPr wrap="square">
            <a:spAutoFit/>
          </a:bodyPr>
          <a:lstStyle/>
          <a:p>
            <a:pPr marL="0" marR="0">
              <a:spcBef>
                <a:spcPts val="0"/>
              </a:spcBef>
              <a:spcAft>
                <a:spcPts val="0"/>
              </a:spcAft>
            </a:pPr>
            <a:r>
              <a:rPr lang="en-US" sz="2400" dirty="0">
                <a:latin typeface="Calibri"/>
                <a:ea typeface="Calibri"/>
                <a:cs typeface="Times New Roman"/>
              </a:rPr>
              <a:t>Kelly Tshibaka</a:t>
            </a:r>
          </a:p>
          <a:p>
            <a:pPr fontAlgn="auto">
              <a:spcBef>
                <a:spcPts val="0"/>
              </a:spcBef>
              <a:spcAft>
                <a:spcPts val="0"/>
              </a:spcAft>
            </a:pPr>
            <a:r>
              <a:rPr lang="en-US" sz="2100" dirty="0" smtClean="0">
                <a:solidFill>
                  <a:prstClr val="black"/>
                </a:solidFill>
                <a:latin typeface="Calibri"/>
              </a:rPr>
              <a:t>Email</a:t>
            </a:r>
            <a:r>
              <a:rPr lang="en-US" sz="2100" dirty="0">
                <a:solidFill>
                  <a:prstClr val="black"/>
                </a:solidFill>
                <a:latin typeface="Calibri"/>
              </a:rPr>
              <a:t>: </a:t>
            </a:r>
            <a:r>
              <a:rPr lang="en-US" sz="2100" dirty="0" smtClean="0">
                <a:solidFill>
                  <a:prstClr val="black"/>
                </a:solidFill>
                <a:latin typeface="Calibri"/>
                <a:hlinkClick r:id="rId3"/>
              </a:rPr>
              <a:t>ktshibaka@uspsoig.gov</a:t>
            </a:r>
            <a:r>
              <a:rPr lang="en-US" sz="2100" dirty="0" smtClean="0">
                <a:solidFill>
                  <a:prstClr val="black"/>
                </a:solidFill>
                <a:latin typeface="Calibri"/>
              </a:rPr>
              <a:t>  </a:t>
            </a:r>
            <a:endParaRPr lang="en-US" sz="2100" dirty="0">
              <a:solidFill>
                <a:prstClr val="black"/>
              </a:solidFill>
              <a:latin typeface="Calibri"/>
            </a:endParaRPr>
          </a:p>
          <a:p>
            <a:pPr fontAlgn="auto">
              <a:spcBef>
                <a:spcPts val="0"/>
              </a:spcBef>
              <a:spcAft>
                <a:spcPts val="0"/>
              </a:spcAft>
            </a:pPr>
            <a:r>
              <a:rPr lang="en-US" sz="2100" dirty="0">
                <a:solidFill>
                  <a:prstClr val="black"/>
                </a:solidFill>
                <a:latin typeface="Calibri"/>
              </a:rPr>
              <a:t>Phone: </a:t>
            </a:r>
            <a:r>
              <a:rPr lang="en-US" sz="2100" dirty="0" smtClean="0">
                <a:solidFill>
                  <a:prstClr val="black"/>
                </a:solidFill>
                <a:latin typeface="Calibri"/>
              </a:rPr>
              <a:t>703-248-4509</a:t>
            </a:r>
            <a:endParaRPr lang="en-US" sz="2100" dirty="0">
              <a:solidFill>
                <a:prstClr val="black"/>
              </a:solidFill>
              <a:latin typeface="Calibri"/>
            </a:endParaRPr>
          </a:p>
        </p:txBody>
      </p:sp>
      <p:sp>
        <p:nvSpPr>
          <p:cNvPr id="3" name="Slide Number Placeholder 2"/>
          <p:cNvSpPr>
            <a:spLocks noGrp="1"/>
          </p:cNvSpPr>
          <p:nvPr>
            <p:ph type="sldNum" sz="quarter" idx="12"/>
          </p:nvPr>
        </p:nvSpPr>
        <p:spPr/>
        <p:txBody>
          <a:bodyPr/>
          <a:lstStyle/>
          <a:p>
            <a:fld id="{7A6A4B2B-0CB8-4CED-A44F-94A6FE91ED00}" type="slidenum">
              <a:rPr lang="en-US" smtClean="0"/>
              <a:pPr/>
              <a:t>21</a:t>
            </a:fld>
            <a:endParaRPr lang="en-US"/>
          </a:p>
        </p:txBody>
      </p:sp>
      <p:sp>
        <p:nvSpPr>
          <p:cNvPr id="6" name="Rectangle 5"/>
          <p:cNvSpPr/>
          <p:nvPr/>
        </p:nvSpPr>
        <p:spPr>
          <a:xfrm>
            <a:off x="298704" y="4267200"/>
            <a:ext cx="3473196" cy="1107996"/>
          </a:xfrm>
          <a:prstGeom prst="rect">
            <a:avLst/>
          </a:prstGeom>
        </p:spPr>
        <p:txBody>
          <a:bodyPr wrap="square">
            <a:spAutoFit/>
          </a:bodyPr>
          <a:lstStyle/>
          <a:p>
            <a:pPr fontAlgn="auto">
              <a:spcBef>
                <a:spcPts val="0"/>
              </a:spcBef>
              <a:spcAft>
                <a:spcPts val="0"/>
              </a:spcAft>
            </a:pPr>
            <a:r>
              <a:rPr lang="en-US" sz="2400" dirty="0" smtClean="0">
                <a:solidFill>
                  <a:prstClr val="black"/>
                </a:solidFill>
                <a:latin typeface="Calibri"/>
              </a:rPr>
              <a:t>Edward Slevin</a:t>
            </a:r>
          </a:p>
          <a:p>
            <a:pPr fontAlgn="auto">
              <a:spcBef>
                <a:spcPts val="0"/>
              </a:spcBef>
              <a:spcAft>
                <a:spcPts val="0"/>
              </a:spcAft>
            </a:pPr>
            <a:r>
              <a:rPr lang="en-US" sz="2100" dirty="0" smtClean="0">
                <a:solidFill>
                  <a:prstClr val="black"/>
                </a:solidFill>
                <a:latin typeface="Calibri"/>
              </a:rPr>
              <a:t>Email</a:t>
            </a:r>
            <a:r>
              <a:rPr lang="en-US" sz="2100" dirty="0">
                <a:solidFill>
                  <a:prstClr val="black"/>
                </a:solidFill>
                <a:latin typeface="Calibri"/>
              </a:rPr>
              <a:t>: </a:t>
            </a:r>
            <a:r>
              <a:rPr lang="en-US" sz="2100" dirty="0" smtClean="0">
                <a:solidFill>
                  <a:prstClr val="black"/>
                </a:solidFill>
                <a:latin typeface="Calibri"/>
                <a:hlinkClick r:id="rId4"/>
              </a:rPr>
              <a:t>edward.slevin@ed.gov</a:t>
            </a:r>
            <a:r>
              <a:rPr lang="en-US" sz="2100" dirty="0" smtClean="0">
                <a:solidFill>
                  <a:prstClr val="black"/>
                </a:solidFill>
                <a:latin typeface="Calibri"/>
              </a:rPr>
              <a:t> </a:t>
            </a:r>
            <a:endParaRPr lang="en-US" sz="2100" dirty="0">
              <a:solidFill>
                <a:prstClr val="black"/>
              </a:solidFill>
              <a:latin typeface="Calibri"/>
            </a:endParaRPr>
          </a:p>
          <a:p>
            <a:pPr fontAlgn="auto">
              <a:spcBef>
                <a:spcPts val="0"/>
              </a:spcBef>
              <a:spcAft>
                <a:spcPts val="0"/>
              </a:spcAft>
            </a:pPr>
            <a:r>
              <a:rPr lang="en-US" sz="2100" dirty="0">
                <a:solidFill>
                  <a:prstClr val="black"/>
                </a:solidFill>
                <a:latin typeface="Calibri"/>
              </a:rPr>
              <a:t>Phone: </a:t>
            </a:r>
            <a:r>
              <a:rPr lang="en-US" sz="2100" dirty="0" smtClean="0">
                <a:solidFill>
                  <a:prstClr val="black"/>
                </a:solidFill>
                <a:latin typeface="Calibri"/>
              </a:rPr>
              <a:t>202-245-8183</a:t>
            </a:r>
            <a:endParaRPr lang="en-US" sz="2100" dirty="0">
              <a:solidFill>
                <a:prstClr val="black"/>
              </a:solidFill>
              <a:latin typeface="Calibri"/>
            </a:endParaRPr>
          </a:p>
        </p:txBody>
      </p:sp>
      <p:sp>
        <p:nvSpPr>
          <p:cNvPr id="7" name="Rectangle 6"/>
          <p:cNvSpPr/>
          <p:nvPr/>
        </p:nvSpPr>
        <p:spPr>
          <a:xfrm>
            <a:off x="4114800" y="2081373"/>
            <a:ext cx="4724400" cy="1046440"/>
          </a:xfrm>
          <a:prstGeom prst="rect">
            <a:avLst/>
          </a:prstGeom>
        </p:spPr>
        <p:txBody>
          <a:bodyPr wrap="square">
            <a:spAutoFit/>
          </a:bodyPr>
          <a:lstStyle/>
          <a:p>
            <a:pPr fontAlgn="auto">
              <a:spcBef>
                <a:spcPts val="0"/>
              </a:spcBef>
              <a:spcAft>
                <a:spcPts val="0"/>
              </a:spcAft>
            </a:pPr>
            <a:r>
              <a:rPr lang="en-US" sz="2000" dirty="0"/>
              <a:t>Caryl N. </a:t>
            </a:r>
            <a:r>
              <a:rPr lang="en-US" sz="2000" dirty="0" smtClean="0"/>
              <a:t>Brzymialkiewicz</a:t>
            </a:r>
          </a:p>
          <a:p>
            <a:pPr fontAlgn="auto">
              <a:spcBef>
                <a:spcPts val="0"/>
              </a:spcBef>
              <a:spcAft>
                <a:spcPts val="0"/>
              </a:spcAft>
            </a:pPr>
            <a:r>
              <a:rPr lang="en-US" sz="2100" dirty="0" smtClean="0">
                <a:solidFill>
                  <a:prstClr val="black"/>
                </a:solidFill>
                <a:latin typeface="Calibri"/>
              </a:rPr>
              <a:t>Email</a:t>
            </a:r>
            <a:r>
              <a:rPr lang="en-US" sz="2100" dirty="0">
                <a:solidFill>
                  <a:prstClr val="black"/>
                </a:solidFill>
                <a:latin typeface="Calibri"/>
              </a:rPr>
              <a:t>: </a:t>
            </a:r>
            <a:r>
              <a:rPr lang="en-US" sz="2100" dirty="0" smtClean="0">
                <a:solidFill>
                  <a:prstClr val="black"/>
                </a:solidFill>
                <a:latin typeface="Calibri"/>
                <a:hlinkClick r:id="rId5"/>
              </a:rPr>
              <a:t>caryl.brzymialkiewicz@oig.hhs.gov</a:t>
            </a:r>
            <a:r>
              <a:rPr lang="en-US" sz="2100" dirty="0" smtClean="0">
                <a:solidFill>
                  <a:prstClr val="black"/>
                </a:solidFill>
                <a:latin typeface="Calibri"/>
              </a:rPr>
              <a:t>  </a:t>
            </a:r>
            <a:endParaRPr lang="en-US" sz="2100" dirty="0">
              <a:solidFill>
                <a:prstClr val="black"/>
              </a:solidFill>
              <a:latin typeface="Calibri"/>
            </a:endParaRPr>
          </a:p>
          <a:p>
            <a:pPr fontAlgn="auto">
              <a:spcBef>
                <a:spcPts val="0"/>
              </a:spcBef>
              <a:spcAft>
                <a:spcPts val="0"/>
              </a:spcAft>
            </a:pPr>
            <a:r>
              <a:rPr lang="en-US" sz="2100" dirty="0">
                <a:solidFill>
                  <a:prstClr val="black"/>
                </a:solidFill>
                <a:latin typeface="Calibri"/>
              </a:rPr>
              <a:t>Phone: </a:t>
            </a:r>
            <a:r>
              <a:rPr lang="en-US" sz="2100" dirty="0" smtClean="0">
                <a:solidFill>
                  <a:prstClr val="black"/>
                </a:solidFill>
                <a:latin typeface="Calibri"/>
              </a:rPr>
              <a:t>202-245-8183</a:t>
            </a:r>
            <a:endParaRPr lang="en-US" sz="2100" dirty="0">
              <a:solidFill>
                <a:prstClr val="black"/>
              </a:solidFill>
              <a:latin typeface="Calibri"/>
            </a:endParaRPr>
          </a:p>
        </p:txBody>
      </p:sp>
    </p:spTree>
    <p:extLst>
      <p:ext uri="{BB962C8B-B14F-4D97-AF65-F5344CB8AC3E}">
        <p14:creationId xmlns:p14="http://schemas.microsoft.com/office/powerpoint/2010/main" val="164663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0"/>
            <a:ext cx="8229600" cy="1260475"/>
          </a:xfrm>
        </p:spPr>
        <p:txBody>
          <a:bodyPr rtlCol="0"/>
          <a:lstStyle/>
          <a:p>
            <a:pPr fontAlgn="auto">
              <a:spcAft>
                <a:spcPts val="0"/>
              </a:spcAft>
              <a:defRPr/>
            </a:pPr>
            <a:r>
              <a:rPr lang="fr-FR" dirty="0" smtClean="0">
                <a:ea typeface="+mj-ea"/>
              </a:rPr>
              <a:t>APPLICATION</a:t>
            </a:r>
            <a:br>
              <a:rPr lang="fr-FR" dirty="0" smtClean="0">
                <a:ea typeface="+mj-ea"/>
              </a:rPr>
            </a:br>
            <a:r>
              <a:rPr lang="en-US" b="1" dirty="0">
                <a:latin typeface="Arial" charset="0"/>
                <a:cs typeface="Arial" charset="0"/>
              </a:rPr>
              <a:t>Caryl </a:t>
            </a:r>
            <a:r>
              <a:rPr lang="en-US" b="1" dirty="0" smtClean="0">
                <a:latin typeface="Arial" charset="0"/>
                <a:cs typeface="Arial" charset="0"/>
              </a:rPr>
              <a:t>Brzymialkiewicz</a:t>
            </a:r>
            <a:br>
              <a:rPr lang="en-US" b="1" dirty="0" smtClean="0">
                <a:latin typeface="Arial" charset="0"/>
                <a:cs typeface="Arial" charset="0"/>
              </a:rPr>
            </a:br>
            <a:r>
              <a:rPr lang="en-US" sz="3500" b="1" dirty="0" smtClean="0">
                <a:latin typeface="Arial" charset="0"/>
                <a:cs typeface="Arial" charset="0"/>
              </a:rPr>
              <a:t>Chief Data Officer, HHS OIG</a:t>
            </a:r>
            <a:endParaRPr lang="en-US" sz="3500" dirty="0">
              <a:ea typeface="+mj-ea"/>
            </a:endParaRPr>
          </a:p>
        </p:txBody>
      </p:sp>
      <p:pic>
        <p:nvPicPr>
          <p:cNvPr id="717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51063"/>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397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144571" y="858581"/>
          <a:ext cx="1214" cy="1214"/>
        </p:xfrm>
        <a:graphic>
          <a:graphicData uri="http://schemas.openxmlformats.org/presentationml/2006/ole">
            <mc:AlternateContent xmlns:mc="http://schemas.openxmlformats.org/markup-compatibility/2006">
              <mc:Choice xmlns:v="urn:schemas-microsoft-com:vml" Requires="v">
                <p:oleObj spid="_x0000_s7184" name="think-cell Slide" r:id="rId5" imgW="524" imgH="526" progId="TCLayout.ActiveDocument.1">
                  <p:embed/>
                </p:oleObj>
              </mc:Choice>
              <mc:Fallback>
                <p:oleObj name="think-cell Slide" r:id="rId5" imgW="524" imgH="526" progId="TCLayout.ActiveDocument.1">
                  <p:embed/>
                  <p:pic>
                    <p:nvPicPr>
                      <p:cNvPr id="0" name=""/>
                      <p:cNvPicPr/>
                      <p:nvPr/>
                    </p:nvPicPr>
                    <p:blipFill>
                      <a:blip r:embed="rId6"/>
                      <a:stretch>
                        <a:fillRect/>
                      </a:stretch>
                    </p:blipFill>
                    <p:spPr>
                      <a:xfrm>
                        <a:off x="1144571" y="858581"/>
                        <a:ext cx="1214" cy="1214"/>
                      </a:xfrm>
                      <a:prstGeom prst="rect">
                        <a:avLst/>
                      </a:prstGeom>
                    </p:spPr>
                  </p:pic>
                </p:oleObj>
              </mc:Fallback>
            </mc:AlternateContent>
          </a:graphicData>
        </a:graphic>
      </p:graphicFrame>
      <p:sp>
        <p:nvSpPr>
          <p:cNvPr id="2" name="Title 1"/>
          <p:cNvSpPr>
            <a:spLocks noGrp="1"/>
          </p:cNvSpPr>
          <p:nvPr>
            <p:ph type="title"/>
          </p:nvPr>
        </p:nvSpPr>
        <p:spPr>
          <a:xfrm>
            <a:off x="121489" y="371511"/>
            <a:ext cx="8794113" cy="3693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sz="2400" dirty="0" smtClean="0"/>
              <a:t>Questions for You</a:t>
            </a:r>
            <a:endParaRPr lang="en-US" sz="2400" dirty="0"/>
          </a:p>
        </p:txBody>
      </p:sp>
      <p:sp>
        <p:nvSpPr>
          <p:cNvPr id="10" name="Rounded Rectangle 9"/>
          <p:cNvSpPr/>
          <p:nvPr/>
        </p:nvSpPr>
        <p:spPr>
          <a:xfrm>
            <a:off x="121488" y="858582"/>
            <a:ext cx="8794114" cy="5055202"/>
          </a:xfrm>
          <a:prstGeom prst="round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solidFill>
                  <a:srgbClr val="0D4678"/>
                </a:solidFill>
              </a:rPr>
              <a:t>How many data sources do you collect?</a:t>
            </a:r>
          </a:p>
          <a:p>
            <a:pPr marL="342900" indent="-342900">
              <a:buFont typeface="Arial" panose="020B0604020202020204" pitchFamily="34" charset="0"/>
              <a:buChar char="•"/>
            </a:pPr>
            <a:r>
              <a:rPr lang="en-US" sz="2000" dirty="0" smtClean="0">
                <a:solidFill>
                  <a:srgbClr val="0D4678"/>
                </a:solidFill>
              </a:rPr>
              <a:t>What questions your Data Science team is trying to answer?</a:t>
            </a:r>
          </a:p>
          <a:p>
            <a:pPr marL="342900" indent="-342900">
              <a:buFont typeface="Arial" panose="020B0604020202020204" pitchFamily="34" charset="0"/>
              <a:buChar char="•"/>
            </a:pPr>
            <a:r>
              <a:rPr lang="en-US" sz="2000" dirty="0" smtClean="0">
                <a:solidFill>
                  <a:srgbClr val="0D4678"/>
                </a:solidFill>
              </a:rPr>
              <a:t>What are the important factors driving your office?</a:t>
            </a:r>
          </a:p>
          <a:p>
            <a:pPr marL="342900" indent="-342900">
              <a:buFont typeface="Arial" panose="020B0604020202020204" pitchFamily="34" charset="0"/>
              <a:buChar char="•"/>
            </a:pPr>
            <a:r>
              <a:rPr lang="en-US" sz="2000" dirty="0" smtClean="0">
                <a:solidFill>
                  <a:srgbClr val="0D4678"/>
                </a:solidFill>
              </a:rPr>
              <a:t>Do you have an understanding of future conditions? Are you able to predict future behaviors based on past observations?</a:t>
            </a:r>
          </a:p>
          <a:p>
            <a:pPr marL="342900" indent="-342900">
              <a:buFont typeface="Arial" panose="020B0604020202020204" pitchFamily="34" charset="0"/>
              <a:buChar char="•"/>
            </a:pPr>
            <a:r>
              <a:rPr lang="en-US" sz="2000" dirty="0" smtClean="0">
                <a:solidFill>
                  <a:srgbClr val="0D4678"/>
                </a:solidFill>
              </a:rPr>
              <a:t>What is the best course of action to take for your key decisions?</a:t>
            </a:r>
          </a:p>
          <a:p>
            <a:pPr marL="342900" indent="-342900">
              <a:buFont typeface="Arial" panose="020B0604020202020204" pitchFamily="34" charset="0"/>
              <a:buChar char="•"/>
            </a:pPr>
            <a:r>
              <a:rPr lang="en-US" sz="2000" dirty="0" smtClean="0">
                <a:solidFill>
                  <a:srgbClr val="0D4678"/>
                </a:solidFill>
              </a:rPr>
              <a:t>What is the right blend of talent for your data science team – domain expertise, computer science, mathematics?</a:t>
            </a:r>
          </a:p>
          <a:p>
            <a:pPr marL="342900" indent="-342900">
              <a:buFont typeface="Arial" panose="020B0604020202020204" pitchFamily="34" charset="0"/>
              <a:buChar char="•"/>
            </a:pPr>
            <a:r>
              <a:rPr lang="en-US" sz="2000" dirty="0" smtClean="0">
                <a:solidFill>
                  <a:srgbClr val="0D4678"/>
                </a:solidFill>
              </a:rPr>
              <a:t>Do your data scientists:</a:t>
            </a:r>
          </a:p>
          <a:p>
            <a:pPr marL="809381" lvl="1" indent="-342900">
              <a:buFont typeface="Arial" panose="020B0604020202020204" pitchFamily="34" charset="0"/>
              <a:buChar char="•"/>
            </a:pPr>
            <a:r>
              <a:rPr lang="en-US" sz="2000" dirty="0" smtClean="0">
                <a:solidFill>
                  <a:srgbClr val="0D4678"/>
                </a:solidFill>
              </a:rPr>
              <a:t>have the technical know how?</a:t>
            </a:r>
          </a:p>
          <a:p>
            <a:pPr marL="809381" lvl="1" indent="-342900">
              <a:buFont typeface="Arial" panose="020B0604020202020204" pitchFamily="34" charset="0"/>
              <a:buChar char="•"/>
            </a:pPr>
            <a:r>
              <a:rPr lang="en-US" sz="2000" dirty="0" smtClean="0">
                <a:solidFill>
                  <a:srgbClr val="0D4678"/>
                </a:solidFill>
              </a:rPr>
              <a:t>have a “can do” attitude in a client/customer focused environment?</a:t>
            </a:r>
          </a:p>
          <a:p>
            <a:pPr marL="809381" lvl="1" indent="-342900">
              <a:buFont typeface="Arial" panose="020B0604020202020204" pitchFamily="34" charset="0"/>
              <a:buChar char="•"/>
            </a:pPr>
            <a:r>
              <a:rPr lang="en-US" sz="2000" dirty="0" smtClean="0">
                <a:solidFill>
                  <a:srgbClr val="0D4678"/>
                </a:solidFill>
              </a:rPr>
              <a:t>have critical thinking skills and are willing to learn?</a:t>
            </a:r>
          </a:p>
          <a:p>
            <a:pPr marL="809381" lvl="1" indent="-342900">
              <a:buFont typeface="Arial" panose="020B0604020202020204" pitchFamily="34" charset="0"/>
              <a:buChar char="•"/>
            </a:pPr>
            <a:r>
              <a:rPr lang="en-US" sz="2000" dirty="0" smtClean="0">
                <a:solidFill>
                  <a:srgbClr val="0D4678"/>
                </a:solidFill>
              </a:rPr>
              <a:t>have the right motivation and a creative nature?</a:t>
            </a:r>
            <a:endParaRPr lang="en-US" sz="2000" dirty="0">
              <a:solidFill>
                <a:srgbClr val="0D4678"/>
              </a:solidFill>
            </a:endParaRPr>
          </a:p>
          <a:p>
            <a:pPr marL="809381" lvl="1" indent="-342900">
              <a:buFont typeface="Arial" panose="020B0604020202020204" pitchFamily="34" charset="0"/>
              <a:buChar char="•"/>
            </a:pPr>
            <a:endParaRPr lang="en-US" sz="2000" dirty="0" smtClean="0">
              <a:solidFill>
                <a:srgbClr val="0D4678"/>
              </a:solidFill>
            </a:endParaRPr>
          </a:p>
        </p:txBody>
      </p:sp>
    </p:spTree>
    <p:extLst>
      <p:ext uri="{BB962C8B-B14F-4D97-AF65-F5344CB8AC3E}">
        <p14:creationId xmlns:p14="http://schemas.microsoft.com/office/powerpoint/2010/main" val="2109593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0"/>
            <a:ext cx="8229600" cy="1260475"/>
          </a:xfrm>
        </p:spPr>
        <p:txBody>
          <a:bodyPr rtlCol="0"/>
          <a:lstStyle/>
          <a:p>
            <a:pPr fontAlgn="auto">
              <a:spcAft>
                <a:spcPts val="0"/>
              </a:spcAft>
              <a:defRPr/>
            </a:pPr>
            <a:r>
              <a:rPr lang="fr-FR" dirty="0" smtClean="0">
                <a:ea typeface="+mj-ea"/>
              </a:rPr>
              <a:t>OVERVIEW</a:t>
            </a:r>
            <a:br>
              <a:rPr lang="fr-FR" dirty="0" smtClean="0">
                <a:ea typeface="+mj-ea"/>
              </a:rPr>
            </a:br>
            <a:r>
              <a:rPr lang="en-US" b="1" dirty="0">
                <a:latin typeface="Arial" charset="0"/>
                <a:cs typeface="Arial" charset="0"/>
              </a:rPr>
              <a:t>Caryl </a:t>
            </a:r>
            <a:r>
              <a:rPr lang="en-US" b="1" dirty="0" smtClean="0">
                <a:latin typeface="Arial" charset="0"/>
                <a:cs typeface="Arial" charset="0"/>
              </a:rPr>
              <a:t>Brzymialkiewicz</a:t>
            </a:r>
            <a:br>
              <a:rPr lang="en-US" b="1" dirty="0" smtClean="0">
                <a:latin typeface="Arial" charset="0"/>
                <a:cs typeface="Arial" charset="0"/>
              </a:rPr>
            </a:br>
            <a:r>
              <a:rPr lang="en-US" sz="3500" b="1" dirty="0" smtClean="0">
                <a:latin typeface="Arial" charset="0"/>
                <a:cs typeface="Arial" charset="0"/>
              </a:rPr>
              <a:t>Chief Data Officer, HHS OIG</a:t>
            </a:r>
            <a:endParaRPr lang="en-US" sz="3500" dirty="0">
              <a:ea typeface="+mj-ea"/>
            </a:endParaRPr>
          </a:p>
        </p:txBody>
      </p:sp>
      <p:pic>
        <p:nvPicPr>
          <p:cNvPr id="717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51063"/>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765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1842450" y="429555"/>
            <a:ext cx="5446798" cy="307777"/>
          </a:xfrm>
        </p:spPr>
        <p:txBody>
          <a:bodyPr/>
          <a:lstStyle/>
          <a:p>
            <a:pPr algn="ctr"/>
            <a:r>
              <a:rPr lang="en-US" dirty="0" smtClean="0"/>
              <a:t>Data Science Maturity Model</a:t>
            </a:r>
            <a:endParaRPr lang="en-US" dirty="0"/>
          </a:p>
        </p:txBody>
      </p:sp>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l="14015" t="9450" r="38483" b="16528"/>
          <a:stretch/>
        </p:blipFill>
        <p:spPr>
          <a:xfrm rot="16260000">
            <a:off x="1755596" y="221890"/>
            <a:ext cx="5624116" cy="6772338"/>
          </a:xfrm>
          <a:prstGeom prst="rect">
            <a:avLst/>
          </a:prstGeom>
        </p:spPr>
      </p:pic>
      <p:sp>
        <p:nvSpPr>
          <p:cNvPr id="61" name="TextBox 60"/>
          <p:cNvSpPr txBox="1">
            <a:spLocks/>
          </p:cNvSpPr>
          <p:nvPr/>
        </p:nvSpPr>
        <p:spPr>
          <a:xfrm>
            <a:off x="3205130" y="5113956"/>
            <a:ext cx="1449329" cy="215444"/>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20000"/>
              <a:buFont typeface="Arial"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pPr marL="1587" lvl="1" indent="0">
              <a:spcBef>
                <a:spcPct val="20000"/>
              </a:spcBef>
              <a:buClr>
                <a:srgbClr val="000000"/>
              </a:buClr>
              <a:buFont typeface="Arial" charset="0"/>
              <a:buNone/>
            </a:pPr>
            <a:r>
              <a:rPr lang="en-US" sz="1400" b="1" dirty="0" smtClean="0">
                <a:solidFill>
                  <a:srgbClr val="0D4678"/>
                </a:solidFill>
              </a:rPr>
              <a:t>Collecting datasets</a:t>
            </a:r>
            <a:endParaRPr lang="en-US" sz="1400" b="1" dirty="0">
              <a:solidFill>
                <a:srgbClr val="000000"/>
              </a:solidFill>
            </a:endParaRPr>
          </a:p>
        </p:txBody>
      </p:sp>
      <p:sp>
        <p:nvSpPr>
          <p:cNvPr id="62" name="TextBox 61"/>
          <p:cNvSpPr txBox="1">
            <a:spLocks/>
          </p:cNvSpPr>
          <p:nvPr/>
        </p:nvSpPr>
        <p:spPr>
          <a:xfrm>
            <a:off x="4182477" y="4344575"/>
            <a:ext cx="2178571" cy="646331"/>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20000"/>
              <a:buFont typeface="Arial"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pPr marL="1587" lvl="1" indent="0">
              <a:spcBef>
                <a:spcPct val="20000"/>
              </a:spcBef>
              <a:buClr>
                <a:srgbClr val="000000"/>
              </a:buClr>
              <a:buFont typeface="Arial" charset="0"/>
              <a:buNone/>
            </a:pPr>
            <a:r>
              <a:rPr lang="en-US" sz="1400" b="1" dirty="0" smtClean="0">
                <a:solidFill>
                  <a:srgbClr val="0D4678"/>
                </a:solidFill>
              </a:rPr>
              <a:t>Enhancing or refining raw data; basic analytic functions such as counts</a:t>
            </a:r>
            <a:endParaRPr lang="en-US" sz="1400" b="1" dirty="0">
              <a:solidFill>
                <a:srgbClr val="000000"/>
              </a:solidFill>
            </a:endParaRPr>
          </a:p>
        </p:txBody>
      </p:sp>
      <p:sp>
        <p:nvSpPr>
          <p:cNvPr id="63" name="TextBox 62"/>
          <p:cNvSpPr txBox="1">
            <a:spLocks/>
          </p:cNvSpPr>
          <p:nvPr/>
        </p:nvSpPr>
        <p:spPr>
          <a:xfrm>
            <a:off x="5120622" y="3608059"/>
            <a:ext cx="2178571" cy="430887"/>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20000"/>
              <a:buFont typeface="Arial"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pPr marL="1587" lvl="1" indent="0">
              <a:spcBef>
                <a:spcPct val="20000"/>
              </a:spcBef>
              <a:buClr>
                <a:srgbClr val="000000"/>
              </a:buClr>
              <a:buFont typeface="Arial" charset="0"/>
              <a:buNone/>
            </a:pPr>
            <a:r>
              <a:rPr lang="en-US" sz="1400" b="1" dirty="0" smtClean="0">
                <a:solidFill>
                  <a:srgbClr val="0D4678"/>
                </a:solidFill>
              </a:rPr>
              <a:t>Identifies hidden relationships or patterns</a:t>
            </a:r>
            <a:endParaRPr lang="en-US" sz="1400" b="1" dirty="0">
              <a:solidFill>
                <a:srgbClr val="000000"/>
              </a:solidFill>
            </a:endParaRPr>
          </a:p>
        </p:txBody>
      </p:sp>
      <p:sp>
        <p:nvSpPr>
          <p:cNvPr id="64" name="TextBox 63"/>
          <p:cNvSpPr txBox="1">
            <a:spLocks/>
          </p:cNvSpPr>
          <p:nvPr/>
        </p:nvSpPr>
        <p:spPr>
          <a:xfrm>
            <a:off x="6011124" y="2634441"/>
            <a:ext cx="1383595" cy="430887"/>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20000"/>
              <a:buFont typeface="Arial"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pPr marL="1587" lvl="1" indent="0">
              <a:spcBef>
                <a:spcPct val="20000"/>
              </a:spcBef>
              <a:buClr>
                <a:srgbClr val="000000"/>
              </a:buClr>
              <a:buFont typeface="Arial" charset="0"/>
              <a:buNone/>
            </a:pPr>
            <a:r>
              <a:rPr lang="en-US" sz="1400" b="1" dirty="0" smtClean="0">
                <a:solidFill>
                  <a:srgbClr val="0D4678"/>
                </a:solidFill>
              </a:rPr>
              <a:t>Uses past to predict future</a:t>
            </a:r>
            <a:endParaRPr lang="en-US" sz="1400" b="1" dirty="0">
              <a:solidFill>
                <a:srgbClr val="000000"/>
              </a:solidFill>
            </a:endParaRPr>
          </a:p>
        </p:txBody>
      </p:sp>
      <p:sp>
        <p:nvSpPr>
          <p:cNvPr id="65" name="TextBox 64"/>
          <p:cNvSpPr txBox="1">
            <a:spLocks/>
          </p:cNvSpPr>
          <p:nvPr/>
        </p:nvSpPr>
        <p:spPr>
          <a:xfrm>
            <a:off x="6987208" y="1869644"/>
            <a:ext cx="2279933" cy="861774"/>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20000"/>
              <a:buFont typeface="Arial"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pPr marL="1587" lvl="1" indent="0">
              <a:spcBef>
                <a:spcPct val="20000"/>
              </a:spcBef>
              <a:buClr>
                <a:srgbClr val="000000"/>
              </a:buClr>
              <a:buFont typeface="Arial" charset="0"/>
              <a:buNone/>
            </a:pPr>
            <a:r>
              <a:rPr lang="en-US" sz="1400" b="1" dirty="0" smtClean="0">
                <a:solidFill>
                  <a:srgbClr val="0D4678"/>
                </a:solidFill>
              </a:rPr>
              <a:t>Defines possibilities, optimizes, and recommends the decision that gives the best outcome</a:t>
            </a:r>
            <a:endParaRPr lang="en-US" sz="1400" b="1" dirty="0">
              <a:solidFill>
                <a:srgbClr val="000000"/>
              </a:solidFill>
            </a:endParaRPr>
          </a:p>
        </p:txBody>
      </p:sp>
      <p:sp>
        <p:nvSpPr>
          <p:cNvPr id="66" name="TextBox 65"/>
          <p:cNvSpPr txBox="1">
            <a:spLocks/>
          </p:cNvSpPr>
          <p:nvPr/>
        </p:nvSpPr>
        <p:spPr>
          <a:xfrm>
            <a:off x="41020" y="6308434"/>
            <a:ext cx="6168887" cy="215444"/>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20000"/>
              <a:buFont typeface="Arial"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pPr marL="1587" lvl="1" indent="0">
              <a:spcBef>
                <a:spcPct val="20000"/>
              </a:spcBef>
              <a:buClr>
                <a:srgbClr val="000000"/>
              </a:buClr>
              <a:buFont typeface="Arial" charset="0"/>
              <a:buNone/>
            </a:pPr>
            <a:r>
              <a:rPr lang="en-US" sz="1400" b="1" i="1" dirty="0" smtClean="0">
                <a:solidFill>
                  <a:srgbClr val="0D4678"/>
                </a:solidFill>
              </a:rPr>
              <a:t>The Field Guide to Data Science, Second Edition, Booz Allen Hamilton, 2015</a:t>
            </a:r>
            <a:endParaRPr lang="en-US" sz="1400" b="1" i="1" dirty="0">
              <a:solidFill>
                <a:srgbClr val="000000"/>
              </a:solidFill>
            </a:endParaRPr>
          </a:p>
        </p:txBody>
      </p:sp>
    </p:spTree>
    <p:extLst>
      <p:ext uri="{BB962C8B-B14F-4D97-AF65-F5344CB8AC3E}">
        <p14:creationId xmlns:p14="http://schemas.microsoft.com/office/powerpoint/2010/main" val="2406240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1842450" y="429555"/>
            <a:ext cx="5446798" cy="307777"/>
          </a:xfrm>
        </p:spPr>
        <p:txBody>
          <a:bodyPr/>
          <a:lstStyle/>
          <a:p>
            <a:pPr algn="ctr"/>
            <a:r>
              <a:rPr lang="en-US" dirty="0" smtClean="0"/>
              <a:t>Data Science Activities</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9850" t="7246" r="4682" b="16812"/>
          <a:stretch/>
        </p:blipFill>
        <p:spPr>
          <a:xfrm rot="16200000">
            <a:off x="2257617" y="-1211144"/>
            <a:ext cx="4482545" cy="8316192"/>
          </a:xfrm>
          <a:prstGeom prst="rect">
            <a:avLst/>
          </a:prstGeom>
        </p:spPr>
      </p:pic>
      <p:sp>
        <p:nvSpPr>
          <p:cNvPr id="5" name="Rounded Rectangle 4"/>
          <p:cNvSpPr/>
          <p:nvPr/>
        </p:nvSpPr>
        <p:spPr>
          <a:xfrm>
            <a:off x="1264490" y="5361617"/>
            <a:ext cx="1572768" cy="1051560"/>
          </a:xfrm>
          <a:prstGeom prst="round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D4678"/>
                </a:solidFill>
              </a:rPr>
              <a:t>Obtaining the data you need</a:t>
            </a:r>
          </a:p>
        </p:txBody>
      </p:sp>
      <p:sp>
        <p:nvSpPr>
          <p:cNvPr id="6" name="Rounded Rectangle 5"/>
          <p:cNvSpPr/>
          <p:nvPr/>
        </p:nvSpPr>
        <p:spPr>
          <a:xfrm>
            <a:off x="2914750" y="5361617"/>
            <a:ext cx="1572768" cy="1051560"/>
          </a:xfrm>
          <a:prstGeom prst="round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D4678"/>
                </a:solidFill>
              </a:rPr>
              <a:t>Manipulating the data to fit your analytic needs</a:t>
            </a:r>
          </a:p>
        </p:txBody>
      </p:sp>
      <p:sp>
        <p:nvSpPr>
          <p:cNvPr id="7" name="Rounded Rectangle 6"/>
          <p:cNvSpPr/>
          <p:nvPr/>
        </p:nvSpPr>
        <p:spPr>
          <a:xfrm>
            <a:off x="4574949" y="5361617"/>
            <a:ext cx="1572768" cy="1051560"/>
          </a:xfrm>
          <a:prstGeom prst="round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D4678"/>
                </a:solidFill>
              </a:rPr>
              <a:t>Conducting the analysis</a:t>
            </a:r>
          </a:p>
        </p:txBody>
      </p:sp>
      <p:sp>
        <p:nvSpPr>
          <p:cNvPr id="8" name="Rounded Rectangle 7"/>
          <p:cNvSpPr/>
          <p:nvPr/>
        </p:nvSpPr>
        <p:spPr>
          <a:xfrm>
            <a:off x="6255025" y="5361617"/>
            <a:ext cx="1572768" cy="1051560"/>
          </a:xfrm>
          <a:prstGeom prst="round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D4678"/>
                </a:solidFill>
              </a:rPr>
              <a:t>Turning data into action</a:t>
            </a:r>
          </a:p>
        </p:txBody>
      </p:sp>
    </p:spTree>
    <p:extLst>
      <p:ext uri="{BB962C8B-B14F-4D97-AF65-F5344CB8AC3E}">
        <p14:creationId xmlns:p14="http://schemas.microsoft.com/office/powerpoint/2010/main" val="4039811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1144571" y="858581"/>
          <a:ext cx="1214" cy="1214"/>
        </p:xfrm>
        <a:graphic>
          <a:graphicData uri="http://schemas.openxmlformats.org/presentationml/2006/ole">
            <mc:AlternateContent xmlns:mc="http://schemas.openxmlformats.org/markup-compatibility/2006">
              <mc:Choice xmlns:v="urn:schemas-microsoft-com:vml" Requires="v">
                <p:oleObj spid="_x0000_s8195" name="think-cell Slide" r:id="rId5" imgW="524" imgH="526" progId="TCLayout.ActiveDocument.1">
                  <p:embed/>
                </p:oleObj>
              </mc:Choice>
              <mc:Fallback>
                <p:oleObj name="think-cell Slide" r:id="rId5" imgW="524" imgH="526" progId="TCLayout.ActiveDocument.1">
                  <p:embed/>
                  <p:pic>
                    <p:nvPicPr>
                      <p:cNvPr id="0" name=""/>
                      <p:cNvPicPr/>
                      <p:nvPr/>
                    </p:nvPicPr>
                    <p:blipFill>
                      <a:blip r:embed="rId6"/>
                      <a:stretch>
                        <a:fillRect/>
                      </a:stretch>
                    </p:blipFill>
                    <p:spPr>
                      <a:xfrm>
                        <a:off x="1144571" y="858581"/>
                        <a:ext cx="1214" cy="1214"/>
                      </a:xfrm>
                      <a:prstGeom prst="rect">
                        <a:avLst/>
                      </a:prstGeom>
                    </p:spPr>
                  </p:pic>
                </p:oleObj>
              </mc:Fallback>
            </mc:AlternateContent>
          </a:graphicData>
        </a:graphic>
      </p:graphicFrame>
      <p:sp>
        <p:nvSpPr>
          <p:cNvPr id="2" name="Title 1"/>
          <p:cNvSpPr>
            <a:spLocks noGrp="1"/>
          </p:cNvSpPr>
          <p:nvPr>
            <p:ph type="title"/>
          </p:nvPr>
        </p:nvSpPr>
        <p:spPr>
          <a:xfrm>
            <a:off x="121489" y="371511"/>
            <a:ext cx="8794113" cy="3693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sz="2400" dirty="0" smtClean="0"/>
              <a:t>How to Generate Momentum</a:t>
            </a:r>
            <a:endParaRPr lang="en-US" sz="2400" dirty="0"/>
          </a:p>
        </p:txBody>
      </p:sp>
      <p:cxnSp>
        <p:nvCxnSpPr>
          <p:cNvPr id="16" name="Straight Connector 15"/>
          <p:cNvCxnSpPr>
            <a:cxnSpLocks/>
          </p:cNvCxnSpPr>
          <p:nvPr/>
        </p:nvCxnSpPr>
        <p:spPr>
          <a:xfrm flipV="1">
            <a:off x="121488" y="1174055"/>
            <a:ext cx="879411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21488" y="1490953"/>
            <a:ext cx="8794114" cy="2305795"/>
          </a:xfrm>
          <a:prstGeom prst="round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smtClean="0">
                <a:solidFill>
                  <a:srgbClr val="0D4678"/>
                </a:solidFill>
              </a:rPr>
              <a:t>Organizational buy-in</a:t>
            </a:r>
          </a:p>
          <a:p>
            <a:pPr marL="342900" indent="-342900">
              <a:buFont typeface="Arial" panose="020B0604020202020204" pitchFamily="34" charset="0"/>
              <a:buChar char="•"/>
            </a:pPr>
            <a:r>
              <a:rPr lang="en-US" sz="2400" dirty="0" smtClean="0">
                <a:solidFill>
                  <a:srgbClr val="0D4678"/>
                </a:solidFill>
              </a:rPr>
              <a:t>Clear ROI</a:t>
            </a:r>
          </a:p>
          <a:p>
            <a:pPr marL="342900" indent="-342900">
              <a:buFont typeface="Arial" panose="020B0604020202020204" pitchFamily="34" charset="0"/>
              <a:buChar char="•"/>
            </a:pPr>
            <a:r>
              <a:rPr lang="en-US" sz="2400" dirty="0" smtClean="0">
                <a:solidFill>
                  <a:srgbClr val="0D4678"/>
                </a:solidFill>
              </a:rPr>
              <a:t>Necessary Data</a:t>
            </a:r>
          </a:p>
          <a:p>
            <a:pPr marL="342900" indent="-342900">
              <a:buFont typeface="Arial" panose="020B0604020202020204" pitchFamily="34" charset="0"/>
              <a:buChar char="•"/>
            </a:pPr>
            <a:r>
              <a:rPr lang="en-US" sz="2400" dirty="0" smtClean="0">
                <a:solidFill>
                  <a:srgbClr val="0D4678"/>
                </a:solidFill>
              </a:rPr>
              <a:t>Limited Complexity and Duration</a:t>
            </a:r>
            <a:endParaRPr lang="en-US" sz="2400" dirty="0">
              <a:solidFill>
                <a:srgbClr val="0D4678"/>
              </a:solidFill>
            </a:endParaRPr>
          </a:p>
          <a:p>
            <a:pPr marL="809381" lvl="1" indent="-342900">
              <a:buFont typeface="Arial" panose="020B0604020202020204" pitchFamily="34" charset="0"/>
              <a:buChar char="•"/>
            </a:pPr>
            <a:endParaRPr lang="en-US" dirty="0" smtClean="0">
              <a:solidFill>
                <a:srgbClr val="0D4678"/>
              </a:solidFill>
            </a:endParaRPr>
          </a:p>
        </p:txBody>
      </p:sp>
    </p:spTree>
    <p:extLst>
      <p:ext uri="{BB962C8B-B14F-4D97-AF65-F5344CB8AC3E}">
        <p14:creationId xmlns:p14="http://schemas.microsoft.com/office/powerpoint/2010/main" val="1546990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76600"/>
            <a:ext cx="8229600" cy="1260475"/>
          </a:xfrm>
        </p:spPr>
        <p:txBody>
          <a:bodyPr rtlCol="0"/>
          <a:lstStyle/>
          <a:p>
            <a:pPr fontAlgn="auto">
              <a:spcAft>
                <a:spcPts val="0"/>
              </a:spcAft>
              <a:defRPr/>
            </a:pPr>
            <a:r>
              <a:rPr lang="fr-FR" dirty="0" smtClean="0">
                <a:ea typeface="+mj-ea"/>
              </a:rPr>
              <a:t>ELEMENTS</a:t>
            </a:r>
            <a:br>
              <a:rPr lang="fr-FR" dirty="0" smtClean="0">
                <a:ea typeface="+mj-ea"/>
              </a:rPr>
            </a:br>
            <a:r>
              <a:rPr lang="en-US" b="1" dirty="0" smtClean="0">
                <a:latin typeface="Arial" charset="0"/>
                <a:cs typeface="Arial" charset="0"/>
              </a:rPr>
              <a:t>Kelly Tshibaka</a:t>
            </a:r>
            <a:r>
              <a:rPr lang="en-US" b="1" dirty="0">
                <a:latin typeface="Arial" charset="0"/>
                <a:cs typeface="Arial" charset="0"/>
              </a:rPr>
              <a:t/>
            </a:r>
            <a:br>
              <a:rPr lang="en-US" b="1" dirty="0">
                <a:latin typeface="Arial" charset="0"/>
                <a:cs typeface="Arial" charset="0"/>
              </a:rPr>
            </a:br>
            <a:r>
              <a:rPr lang="en-US" sz="3500" b="1" dirty="0">
                <a:latin typeface="Arial" charset="0"/>
                <a:cs typeface="Arial" charset="0"/>
              </a:rPr>
              <a:t>Chief Data Officer, </a:t>
            </a:r>
            <a:r>
              <a:rPr lang="en-US" sz="3500" b="1" dirty="0" smtClean="0">
                <a:latin typeface="Arial" charset="0"/>
                <a:cs typeface="Arial" charset="0"/>
              </a:rPr>
              <a:t>USPS OIG</a:t>
            </a:r>
            <a:endParaRPr lang="en-US" sz="3500" dirty="0">
              <a:ea typeface="+mj-ea"/>
            </a:endParaRPr>
          </a:p>
        </p:txBody>
      </p:sp>
      <p:pic>
        <p:nvPicPr>
          <p:cNvPr id="717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51063"/>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875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fr-FR" dirty="0" smtClean="0">
                <a:latin typeface="Rockwell" charset="0"/>
              </a:rPr>
              <a:t>Agency </a:t>
            </a:r>
            <a:r>
              <a:rPr lang="fr-FR" dirty="0" err="1" smtClean="0">
                <a:latin typeface="Rockwell" charset="0"/>
              </a:rPr>
              <a:t>Interest</a:t>
            </a:r>
            <a:endParaRPr lang="en-US" dirty="0">
              <a:latin typeface="Rockwel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97" y="1647825"/>
            <a:ext cx="6110553" cy="4888442"/>
          </a:xfrm>
          <a:prstGeom prst="rect">
            <a:avLst/>
          </a:prstGeom>
        </p:spPr>
      </p:pic>
    </p:spTree>
    <p:extLst>
      <p:ext uri="{BB962C8B-B14F-4D97-AF65-F5344CB8AC3E}">
        <p14:creationId xmlns:p14="http://schemas.microsoft.com/office/powerpoint/2010/main" val="3435107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fr-FR" dirty="0" smtClean="0">
                <a:latin typeface="Rockwell" charset="0"/>
              </a:rPr>
              <a:t>People</a:t>
            </a:r>
            <a:endParaRPr lang="en-US" dirty="0">
              <a:latin typeface="Rockwel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1" y="685800"/>
            <a:ext cx="5867400" cy="6096000"/>
          </a:xfrm>
          <a:prstGeom prst="rect">
            <a:avLst/>
          </a:prstGeom>
        </p:spPr>
      </p:pic>
    </p:spTree>
    <p:extLst>
      <p:ext uri="{BB962C8B-B14F-4D97-AF65-F5344CB8AC3E}">
        <p14:creationId xmlns:p14="http://schemas.microsoft.com/office/powerpoint/2010/main" val="34335093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_rels/theme4.xml.rels><?xml version="1.0" encoding="UTF-8" standalone="yes"?>
<Relationships xmlns="http://schemas.openxmlformats.org/package/2006/relationships"><Relationship Id="rId1" Type="http://schemas.openxmlformats.org/officeDocument/2006/relationships/image" Target="../media/image10.jpeg"/></Relationships>
</file>

<file path=ppt/theme/_rels/theme5.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OIG_CF_USM026">
  <a:themeElements>
    <a:clrScheme name="Current">
      <a:dk1>
        <a:srgbClr val="000000"/>
      </a:dk1>
      <a:lt1>
        <a:srgbClr val="FFFFFF"/>
      </a:lt1>
      <a:dk2>
        <a:srgbClr val="000000"/>
      </a:dk2>
      <a:lt2>
        <a:srgbClr val="FCD62F"/>
      </a:lt2>
      <a:accent1>
        <a:srgbClr val="D5E9FA"/>
      </a:accent1>
      <a:accent2>
        <a:srgbClr val="479DEB"/>
      </a:accent2>
      <a:accent3>
        <a:srgbClr val="1573C9"/>
      </a:accent3>
      <a:accent4>
        <a:srgbClr val="0D4678"/>
      </a:accent4>
      <a:accent5>
        <a:srgbClr val="81561B"/>
      </a:accent5>
      <a:accent6>
        <a:srgbClr val="808080"/>
      </a:accent6>
      <a:hlink>
        <a:srgbClr val="1573C9"/>
      </a:hlink>
      <a:folHlink>
        <a:srgbClr val="0D4678"/>
      </a:folHlink>
    </a:clrScheme>
    <a:fontScheme name="Custom 2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CD62F"/>
        </a:lt2>
        <a:accent1>
          <a:srgbClr val="D5E9FA"/>
        </a:accent1>
        <a:accent2>
          <a:srgbClr val="479DEB"/>
        </a:accent2>
        <a:accent3>
          <a:srgbClr val="1573C9"/>
        </a:accent3>
        <a:accent4>
          <a:srgbClr val="0D4678"/>
        </a:accent4>
        <a:accent5>
          <a:srgbClr val="81561B"/>
        </a:accent5>
        <a:accent6>
          <a:srgbClr val="808080"/>
        </a:accent6>
        <a:hlink>
          <a:srgbClr val="1573C9"/>
        </a:hlink>
        <a:folHlink>
          <a:srgbClr val="0D467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IG_CF_USM026.potx" id="{279507F3-E2B3-4E80-BA2A-24B7D3C0DF4C}" vid="{DD527E18-D8A0-49F4-B9F2-E429E5A107B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1_OIG_CF_USM026">
  <a:themeElements>
    <a:clrScheme name="Current">
      <a:dk1>
        <a:srgbClr val="000000"/>
      </a:dk1>
      <a:lt1>
        <a:srgbClr val="FFFFFF"/>
      </a:lt1>
      <a:dk2>
        <a:srgbClr val="000000"/>
      </a:dk2>
      <a:lt2>
        <a:srgbClr val="FCD62F"/>
      </a:lt2>
      <a:accent1>
        <a:srgbClr val="D5E9FA"/>
      </a:accent1>
      <a:accent2>
        <a:srgbClr val="479DEB"/>
      </a:accent2>
      <a:accent3>
        <a:srgbClr val="1573C9"/>
      </a:accent3>
      <a:accent4>
        <a:srgbClr val="0D4678"/>
      </a:accent4>
      <a:accent5>
        <a:srgbClr val="81561B"/>
      </a:accent5>
      <a:accent6>
        <a:srgbClr val="808080"/>
      </a:accent6>
      <a:hlink>
        <a:srgbClr val="1573C9"/>
      </a:hlink>
      <a:folHlink>
        <a:srgbClr val="0D4678"/>
      </a:folHlink>
    </a:clrScheme>
    <a:fontScheme name="Custom 2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CD62F"/>
        </a:lt2>
        <a:accent1>
          <a:srgbClr val="D5E9FA"/>
        </a:accent1>
        <a:accent2>
          <a:srgbClr val="479DEB"/>
        </a:accent2>
        <a:accent3>
          <a:srgbClr val="1573C9"/>
        </a:accent3>
        <a:accent4>
          <a:srgbClr val="0D4678"/>
        </a:accent4>
        <a:accent5>
          <a:srgbClr val="81561B"/>
        </a:accent5>
        <a:accent6>
          <a:srgbClr val="808080"/>
        </a:accent6>
        <a:hlink>
          <a:srgbClr val="1573C9"/>
        </a:hlink>
        <a:folHlink>
          <a:srgbClr val="0D467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IG_CF_USM026.potx" id="{279507F3-E2B3-4E80-BA2A-24B7D3C0DF4C}" vid="{DD527E18-D8A0-49F4-B9F2-E429E5A107B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15520</TotalTime>
  <Words>935</Words>
  <Application>Microsoft Office PowerPoint</Application>
  <PresentationFormat>On-screen Show (4:3)</PresentationFormat>
  <Paragraphs>165</Paragraphs>
  <Slides>23</Slides>
  <Notes>15</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41" baseType="lpstr">
      <vt:lpstr>ＭＳ Ｐゴシック</vt:lpstr>
      <vt:lpstr>Arial</vt:lpstr>
      <vt:lpstr>Calibri</vt:lpstr>
      <vt:lpstr>Constantia</vt:lpstr>
      <vt:lpstr>Courier New</vt:lpstr>
      <vt:lpstr>Georgia</vt:lpstr>
      <vt:lpstr>Rockwell</vt:lpstr>
      <vt:lpstr>Times New Roman</vt:lpstr>
      <vt:lpstr>Trebuchet MS</vt:lpstr>
      <vt:lpstr>Wingdings</vt:lpstr>
      <vt:lpstr>Wingdings 2</vt:lpstr>
      <vt:lpstr>OIG_CF_USM026</vt:lpstr>
      <vt:lpstr>1_Office Theme</vt:lpstr>
      <vt:lpstr>Office Theme</vt:lpstr>
      <vt:lpstr>Flow</vt:lpstr>
      <vt:lpstr>1_Urban</vt:lpstr>
      <vt:lpstr>1_OIG_CF_USM026</vt:lpstr>
      <vt:lpstr>think-cell Slide</vt:lpstr>
      <vt:lpstr>2017 Data Analytics Forum</vt:lpstr>
      <vt:lpstr>Session Objectives </vt:lpstr>
      <vt:lpstr>OVERVIEW Caryl Brzymialkiewicz Chief Data Officer, HHS OIG</vt:lpstr>
      <vt:lpstr>Data Science Maturity Model</vt:lpstr>
      <vt:lpstr>Data Science Activities</vt:lpstr>
      <vt:lpstr>How to Generate Momentum</vt:lpstr>
      <vt:lpstr>ELEMENTS Kelly Tshibaka Chief Data Officer, USPS OIG</vt:lpstr>
      <vt:lpstr>Agency Interest</vt:lpstr>
      <vt:lpstr>People</vt:lpstr>
      <vt:lpstr>Data</vt:lpstr>
      <vt:lpstr>Tools</vt:lpstr>
      <vt:lpstr>Ed Slevin ~ CAATs, Director  Dept. of Education,  OIG </vt:lpstr>
      <vt:lpstr>Selecting and Standing up a  Successful Data Analytical Project  ~ What are the fundamental procedures and/or guidelines to follow?</vt:lpstr>
      <vt:lpstr>PowerPoint Presentation</vt:lpstr>
      <vt:lpstr>Data Visualization System ~ Purchase Card</vt:lpstr>
      <vt:lpstr>Project Objective</vt:lpstr>
      <vt:lpstr>Assessment Rules/Indicators</vt:lpstr>
      <vt:lpstr>Assessment Rules/Indicators (Cont.)</vt:lpstr>
      <vt:lpstr>PowerPoint Presentation</vt:lpstr>
      <vt:lpstr>Interagency Fraud Risk Data Mining Group</vt:lpstr>
      <vt:lpstr>Contact information (LAST SLIDE) </vt:lpstr>
      <vt:lpstr>APPLICATION Caryl Brzymialkiewicz Chief Data Officer, HHS OIG</vt:lpstr>
      <vt:lpstr>Questions for You</vt:lpstr>
    </vt:vector>
  </TitlesOfParts>
  <Company>Smithsonian Institution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Completeness and Reliability</dc:title>
  <dc:creator>Jeff Shearer, CISA CISSP</dc:creator>
  <cp:lastModifiedBy>Amanda Freeman</cp:lastModifiedBy>
  <cp:revision>973</cp:revision>
  <cp:lastPrinted>2014-12-01T18:39:31Z</cp:lastPrinted>
  <dcterms:created xsi:type="dcterms:W3CDTF">2010-01-11T17:18:06Z</dcterms:created>
  <dcterms:modified xsi:type="dcterms:W3CDTF">2017-06-20T16:35:37Z</dcterms:modified>
</cp:coreProperties>
</file>