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2" r:id="rId3"/>
    <p:sldId id="257" r:id="rId4"/>
    <p:sldId id="283" r:id="rId5"/>
    <p:sldId id="284" r:id="rId6"/>
    <p:sldId id="285" r:id="rId7"/>
    <p:sldId id="288" r:id="rId8"/>
    <p:sldId id="277" r:id="rId9"/>
    <p:sldId id="276" r:id="rId10"/>
    <p:sldId id="286" r:id="rId11"/>
    <p:sldId id="287" r:id="rId12"/>
    <p:sldId id="278" r:id="rId13"/>
    <p:sldId id="281" r:id="rId14"/>
    <p:sldId id="28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13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5A36-F72E-43B2-A737-0C541E1EE7E6}" type="datetimeFigureOut">
              <a:rPr lang="en-US" smtClean="0"/>
              <a:t>09/25/2013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2D6F-5F67-47DC-9A25-796CE0CADB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5A36-F72E-43B2-A737-0C541E1EE7E6}" type="datetimeFigureOut">
              <a:rPr lang="en-US" smtClean="0"/>
              <a:t>09/25/2013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2D6F-5F67-47DC-9A25-796CE0CADB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5A36-F72E-43B2-A737-0C541E1EE7E6}" type="datetimeFigureOut">
              <a:rPr lang="en-US" smtClean="0"/>
              <a:t>09/25/2013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2D6F-5F67-47DC-9A25-796CE0CADB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5A36-F72E-43B2-A737-0C541E1EE7E6}" type="datetimeFigureOut">
              <a:rPr lang="en-US" smtClean="0"/>
              <a:t>09/25/2013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2D6F-5F67-47DC-9A25-796CE0CADB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5A36-F72E-43B2-A737-0C541E1EE7E6}" type="datetimeFigureOut">
              <a:rPr lang="en-US" smtClean="0"/>
              <a:t>09/25/2013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2D6F-5F67-47DC-9A25-796CE0CADBC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5A36-F72E-43B2-A737-0C541E1EE7E6}" type="datetimeFigureOut">
              <a:rPr lang="en-US" smtClean="0"/>
              <a:t>09/25/2013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2D6F-5F67-47DC-9A25-796CE0CADB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5A36-F72E-43B2-A737-0C541E1EE7E6}" type="datetimeFigureOut">
              <a:rPr lang="en-US" smtClean="0"/>
              <a:t>09/25/2013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2D6F-5F67-47DC-9A25-796CE0CADB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5A36-F72E-43B2-A737-0C541E1EE7E6}" type="datetimeFigureOut">
              <a:rPr lang="en-US" smtClean="0"/>
              <a:t>09/25/2013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2D6F-5F67-47DC-9A25-796CE0CADB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5A36-F72E-43B2-A737-0C541E1EE7E6}" type="datetimeFigureOut">
              <a:rPr lang="en-US" smtClean="0"/>
              <a:t>09/25/2013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2D6F-5F67-47DC-9A25-796CE0CADB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5A36-F72E-43B2-A737-0C541E1EE7E6}" type="datetimeFigureOut">
              <a:rPr lang="en-US" smtClean="0"/>
              <a:t>09/25/2013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2D6F-5F67-47DC-9A25-796CE0CADB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3F45A36-F72E-43B2-A737-0C541E1EE7E6}" type="datetimeFigureOut">
              <a:rPr lang="en-US" smtClean="0"/>
              <a:t>09/25/2013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D0A2D6F-5F67-47DC-9A25-796CE0CADBC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3F45A36-F72E-43B2-A737-0C541E1EE7E6}" type="datetimeFigureOut">
              <a:rPr lang="en-US" smtClean="0"/>
              <a:t>09/25/2013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D0A2D6F-5F67-47DC-9A25-796CE0CADBC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Trust Building Communication Skills for Auditors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181600"/>
            <a:ext cx="8077200" cy="1042416"/>
          </a:xfrm>
        </p:spPr>
        <p:txBody>
          <a:bodyPr/>
          <a:lstStyle/>
          <a:p>
            <a:r>
              <a:rPr lang="en-US" dirty="0" smtClean="0"/>
              <a:t>2013 Federal Audit Executive Council Annual Conference</a:t>
            </a:r>
          </a:p>
          <a:p>
            <a:r>
              <a:rPr lang="en-US" dirty="0" smtClean="0"/>
              <a:t>Richard W. Moore, Inspector General, TVA </a:t>
            </a:r>
          </a:p>
          <a:p>
            <a:r>
              <a:rPr lang="en-US" dirty="0" smtClean="0"/>
              <a:t>September 27,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Internal Conflict within the OIG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Scope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Cycle Time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Resources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Poor Performers</a:t>
            </a:r>
          </a:p>
          <a:p>
            <a:pPr marL="118872" indent="0">
              <a:buNone/>
            </a:pPr>
            <a:endParaRPr lang="en-US" dirty="0" smtClean="0"/>
          </a:p>
          <a:p>
            <a:pPr lvl="5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245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Conflict with the Agency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10600" cy="4625609"/>
          </a:xfrm>
        </p:spPr>
        <p:txBody>
          <a:bodyPr>
            <a:normAutofit/>
          </a:bodyPr>
          <a:lstStyle/>
          <a:p>
            <a:r>
              <a:rPr lang="en-US" sz="3100" dirty="0" smtClean="0">
                <a:latin typeface="Arial" pitchFamily="34" charset="0"/>
                <a:cs typeface="Arial" pitchFamily="34" charset="0"/>
              </a:rPr>
              <a:t>Delays in getting the data from the agency</a:t>
            </a:r>
          </a:p>
          <a:p>
            <a:r>
              <a:rPr lang="en-US" sz="3100" dirty="0" smtClean="0">
                <a:latin typeface="Arial" pitchFamily="34" charset="0"/>
                <a:cs typeface="Arial" pitchFamily="34" charset="0"/>
              </a:rPr>
              <a:t>Push back on findings and recommendations</a:t>
            </a:r>
          </a:p>
          <a:p>
            <a:r>
              <a:rPr lang="en-US" sz="3100" dirty="0" smtClean="0">
                <a:latin typeface="Arial" pitchFamily="34" charset="0"/>
                <a:cs typeface="Arial" pitchFamily="34" charset="0"/>
              </a:rPr>
              <a:t>Disputes over the tone of the report and “gottcha” language in the report</a:t>
            </a: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23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52400"/>
            <a:ext cx="7696200" cy="1252728"/>
          </a:xfrm>
        </p:spPr>
        <p:txBody>
          <a:bodyPr/>
          <a:lstStyle/>
          <a:p>
            <a:pPr algn="ctr"/>
            <a:r>
              <a:rPr lang="en-US" dirty="0" smtClean="0"/>
              <a:t>Politics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524000"/>
            <a:ext cx="76200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Politics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is when people choose their words and actions based on how they want others to react rather than based on what they really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think.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~ Patrick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Lencioni       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                     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FIVE Dysfunctions of a Team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41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5448"/>
            <a:ext cx="7620000" cy="1252728"/>
          </a:xfrm>
        </p:spPr>
        <p:txBody>
          <a:bodyPr/>
          <a:lstStyle/>
          <a:p>
            <a:pPr algn="ctr"/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524000"/>
            <a:ext cx="7620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Take the politics out of audits by being transparent in a respectful way that promotes staying in dialogue.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16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6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endParaRPr lang="en-US" sz="4400" dirty="0">
              <a:latin typeface="Arial" pitchFamily="34" charset="0"/>
              <a:cs typeface="Arial" pitchFamily="34" charset="0"/>
            </a:endParaRPr>
          </a:p>
          <a:p>
            <a:pPr marL="118872" indent="0" algn="ctr">
              <a:buNone/>
            </a:pPr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Video presentation of </a:t>
            </a:r>
          </a:p>
          <a:p>
            <a:pPr marL="118872" indent="0" algn="ctr">
              <a:buNone/>
            </a:pPr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Crucial Conversations </a:t>
            </a:r>
          </a:p>
          <a:p>
            <a:pPr marL="118872" indent="0" algn="ctr">
              <a:buNone/>
            </a:pPr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by Vital Smarts</a:t>
            </a:r>
            <a:endParaRPr lang="en-US" sz="4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98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endParaRPr lang="en-US" sz="7200" dirty="0" smtClean="0">
              <a:latin typeface="Arial" pitchFamily="34" charset="0"/>
              <a:cs typeface="Arial" pitchFamily="34" charset="0"/>
            </a:endParaRPr>
          </a:p>
          <a:p>
            <a:pPr marL="118872" indent="0" algn="ctr">
              <a:buNone/>
            </a:pP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WHY?</a:t>
            </a:r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89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Auditors who step up and have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the Right Conversation about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the Right Things and do it the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Right Way get better Results than auditors who don’t.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05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ctr">
              <a:buNone/>
            </a:pPr>
            <a:endParaRPr lang="en-US" sz="7200" b="1" dirty="0" smtClean="0">
              <a:latin typeface="Arial" pitchFamily="34" charset="0"/>
              <a:cs typeface="Arial" pitchFamily="34" charset="0"/>
            </a:endParaRPr>
          </a:p>
          <a:p>
            <a:pPr marL="118872" indent="0" algn="ctr">
              <a:buNone/>
            </a:pP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HOW?</a:t>
            </a:r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39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Recognizing Crucial Conversations that are key to better audit results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Avoiding the Sucker’s Choice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Identifying where you are stuck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Use CPR to dissect the communication problem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“Stepping out of the conversation” to talk about what went wrong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55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</a:t>
            </a:r>
            <a:r>
              <a:rPr lang="en-US" sz="3200" dirty="0" smtClean="0"/>
              <a:t>(cont.)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Demonstrate mutual purpose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Demonstrate mutual respect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Give an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effective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apology when appropriate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Use “contrasting” to rebuild safety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14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endParaRPr lang="en-US" sz="4400" dirty="0" smtClean="0"/>
          </a:p>
          <a:p>
            <a:pPr marL="118872" indent="0"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What causes Auditors to get </a:t>
            </a:r>
            <a:br>
              <a:rPr lang="en-US" sz="4400" dirty="0" smtClean="0">
                <a:latin typeface="Arial" pitchFamily="34" charset="0"/>
                <a:cs typeface="Arial" pitchFamily="34" charset="0"/>
              </a:rPr>
            </a:br>
            <a:r>
              <a:rPr lang="en-US" sz="4400" dirty="0" smtClean="0">
                <a:latin typeface="Arial" pitchFamily="34" charset="0"/>
                <a:cs typeface="Arial" pitchFamily="34" charset="0"/>
              </a:rPr>
              <a:t>out of sync and not “rowing” together?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21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2" y="1600200"/>
            <a:ext cx="6276975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239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36" y="1828800"/>
            <a:ext cx="864168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798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1905</TotalTime>
  <Words>159</Words>
  <Application>Microsoft Office PowerPoint</Application>
  <PresentationFormat>On-screen Show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Trust Building Communication Skills for Auditors</vt:lpstr>
      <vt:lpstr>PowerPoint Presentation</vt:lpstr>
      <vt:lpstr>PowerPoint Presentation</vt:lpstr>
      <vt:lpstr>PowerPoint Presentation</vt:lpstr>
      <vt:lpstr>How</vt:lpstr>
      <vt:lpstr>How (cont.)</vt:lpstr>
      <vt:lpstr>PowerPoint Presentation</vt:lpstr>
      <vt:lpstr>PowerPoint Presentation</vt:lpstr>
      <vt:lpstr>PowerPoint Presentation</vt:lpstr>
      <vt:lpstr>Internal Conflict within the OIG</vt:lpstr>
      <vt:lpstr>Conflict with the Agency</vt:lpstr>
      <vt:lpstr>Politics</vt:lpstr>
      <vt:lpstr>The Solution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Bates, Sharon D.</dc:creator>
  <cp:lastModifiedBy>jhornste</cp:lastModifiedBy>
  <cp:revision>43</cp:revision>
  <dcterms:created xsi:type="dcterms:W3CDTF">2013-09-10T20:18:23Z</dcterms:created>
  <dcterms:modified xsi:type="dcterms:W3CDTF">2013-09-25T21:08:11Z</dcterms:modified>
</cp:coreProperties>
</file>