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0"/>
  </p:notesMasterIdLst>
  <p:handoutMasterIdLst>
    <p:handoutMasterId r:id="rId11"/>
  </p:handoutMasterIdLst>
  <p:sldIdLst>
    <p:sldId id="256" r:id="rId5"/>
    <p:sldId id="266" r:id="rId6"/>
    <p:sldId id="303" r:id="rId7"/>
    <p:sldId id="302" r:id="rId8"/>
    <p:sldId id="282"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B531"/>
    <a:srgbClr val="0066FF"/>
    <a:srgbClr val="003366"/>
    <a:srgbClr val="E1851F"/>
    <a:srgbClr val="0000FF"/>
    <a:srgbClr val="3366FF"/>
    <a:srgbClr val="336699"/>
    <a:srgbClr val="800000"/>
    <a:srgbClr val="EAEAEA"/>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17" autoAdjust="0"/>
    <p:restoredTop sz="72381" autoAdjust="0"/>
  </p:normalViewPr>
  <p:slideViewPr>
    <p:cSldViewPr>
      <p:cViewPr varScale="1">
        <p:scale>
          <a:sx n="53" d="100"/>
          <a:sy n="53" d="100"/>
        </p:scale>
        <p:origin x="-122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7F53AAD-B713-4C8A-B607-88938912775D}" type="datetimeFigureOut">
              <a:rPr lang="en-US"/>
              <a:pPr>
                <a:defRPr/>
              </a:pPr>
              <a:t>09/07/2011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FE4FC0E-78A8-436C-8E7D-3BA3329FB15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0A4A2D3-50BE-4D55-900F-CEBAAC60E77E}" type="datetimeFigureOut">
              <a:rPr lang="en-US"/>
              <a:pPr>
                <a:defRPr/>
              </a:pPr>
              <a:t>09/07/2011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FE2F611-05AE-418C-BD8A-9A0AF65E757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7D9DAB-04DA-47A1-9D04-F03088CE12EC}" type="slidenum">
              <a:rPr lang="en-US"/>
              <a:pPr fontAlgn="base">
                <a:spcBef>
                  <a:spcPct val="0"/>
                </a:spcBef>
                <a:spcAft>
                  <a:spcPct val="0"/>
                </a:spcAft>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For</a:t>
            </a:r>
            <a:r>
              <a:rPr lang="en-US" baseline="0" dirty="0" smtClean="0"/>
              <a:t> the next three year IT will have a flat or reduced budget.</a:t>
            </a:r>
          </a:p>
          <a:p>
            <a:pPr eaLnBrk="1" hangingPunct="1">
              <a:spcBef>
                <a:spcPct val="0"/>
              </a:spcBef>
            </a:pPr>
            <a:r>
              <a:rPr lang="en-US" baseline="0" dirty="0" smtClean="0"/>
              <a:t>IT has to do more with less and focus on efficiency and collaboration.</a:t>
            </a:r>
          </a:p>
          <a:p>
            <a:pPr eaLnBrk="1" hangingPunct="1">
              <a:spcBef>
                <a:spcPct val="0"/>
              </a:spcBef>
            </a:pPr>
            <a:r>
              <a:rPr lang="en-US" dirty="0" smtClean="0"/>
              <a:t>Evaluate all the tools that are in place</a:t>
            </a:r>
            <a:r>
              <a:rPr lang="en-US" baseline="0" dirty="0" smtClean="0"/>
              <a:t> to prevent using resources on similar technologies.</a:t>
            </a:r>
            <a:endParaRPr lang="en-US" dirty="0"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5E27CE-64D4-4053-83CB-C870A4A66A6B}" type="slidenum">
              <a:rPr lang="en-US"/>
              <a:pPr fontAlgn="base">
                <a:spcBef>
                  <a:spcPct val="0"/>
                </a:spcBef>
                <a:spcAft>
                  <a:spcPct val="0"/>
                </a:spcAft>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u="none" dirty="0" smtClean="0"/>
              <a:t>Agencies have to adapt to change. Auditors have always been a mobile group, but IT has not always supported this.</a:t>
            </a:r>
            <a:r>
              <a:rPr lang="en-US" u="none" baseline="0" dirty="0" smtClean="0"/>
              <a:t> IT has caught up and there are several technologies that enable this initiative. </a:t>
            </a:r>
            <a:endParaRPr lang="en-US" u="none" dirty="0" smtClean="0"/>
          </a:p>
          <a:p>
            <a:pPr eaLnBrk="1" hangingPunct="1">
              <a:spcBef>
                <a:spcPct val="0"/>
              </a:spcBef>
            </a:pPr>
            <a:endParaRPr lang="en-US" u="sng" dirty="0" smtClean="0"/>
          </a:p>
          <a:p>
            <a:pPr eaLnBrk="1" hangingPunct="1">
              <a:spcBef>
                <a:spcPct val="0"/>
              </a:spcBef>
            </a:pPr>
            <a:r>
              <a:rPr lang="en-US" u="sng" dirty="0" smtClean="0"/>
              <a:t>Secure Access to Network</a:t>
            </a:r>
          </a:p>
          <a:p>
            <a:pPr eaLnBrk="1" hangingPunct="1">
              <a:spcBef>
                <a:spcPct val="0"/>
              </a:spcBef>
            </a:pPr>
            <a:r>
              <a:rPr lang="en-US" dirty="0" smtClean="0"/>
              <a:t>Auditors travel to client sites often, yet they need to maintain communication to managers and other team members. Virtual Private Networks (VPN) has been the answer</a:t>
            </a:r>
            <a:r>
              <a:rPr lang="en-US" baseline="0" dirty="0" smtClean="0"/>
              <a:t> but it had limited functionality. The technology relied on factors that were out of the auditors control (firewall ports, access to agency laptops, etc.) With the implementation of SSL VPN agencies can have a mobile workforce that is less restricted by factors out of their control. With technologies such as sandboxing, and browser based clients; auditors can use standard network ports from any computer while maintaining security. </a:t>
            </a:r>
            <a:endParaRPr lang="en-US" dirty="0" smtClean="0"/>
          </a:p>
          <a:p>
            <a:pPr eaLnBrk="1" hangingPunct="1">
              <a:spcBef>
                <a:spcPct val="0"/>
              </a:spcBef>
            </a:pPr>
            <a:endParaRPr lang="en-US" baseline="0" dirty="0" smtClean="0"/>
          </a:p>
          <a:p>
            <a:pPr eaLnBrk="1" hangingPunct="1">
              <a:spcBef>
                <a:spcPct val="0"/>
              </a:spcBef>
            </a:pPr>
            <a:r>
              <a:rPr lang="en-US" u="sng" baseline="0" dirty="0" smtClean="0"/>
              <a:t>Virtualization</a:t>
            </a:r>
          </a:p>
          <a:p>
            <a:pPr eaLnBrk="1" hangingPunct="1">
              <a:spcBef>
                <a:spcPct val="0"/>
              </a:spcBef>
            </a:pPr>
            <a:r>
              <a:rPr lang="en-US" baseline="0" dirty="0" smtClean="0"/>
              <a:t>Virtualization technology has advanced rapidly in the past few years. Cloud Computing is becoming more popular because it allows agencies to pool limited resources. Virtual Desktop Infrastructure (VDI) is another technology that allows the anytime, anywhere access model for business. VDI can take advantage of lower cost equipment such as This clients and tablet computers. </a:t>
            </a:r>
          </a:p>
          <a:p>
            <a:pPr eaLnBrk="1" hangingPunct="1">
              <a:spcBef>
                <a:spcPct val="0"/>
              </a:spcBef>
            </a:pPr>
            <a:endParaRPr lang="en-US" baseline="0" dirty="0" smtClean="0"/>
          </a:p>
          <a:p>
            <a:pPr eaLnBrk="1" hangingPunct="1">
              <a:spcBef>
                <a:spcPct val="0"/>
              </a:spcBef>
            </a:pPr>
            <a:r>
              <a:rPr lang="en-US" u="sng" baseline="0" dirty="0" smtClean="0"/>
              <a:t>Voice over IP (VOIP)</a:t>
            </a:r>
          </a:p>
          <a:p>
            <a:pPr eaLnBrk="1" hangingPunct="1">
              <a:spcBef>
                <a:spcPct val="0"/>
              </a:spcBef>
            </a:pPr>
            <a:r>
              <a:rPr lang="en-US" baseline="0" dirty="0" smtClean="0"/>
              <a:t>VOIP is a technology that is not new but not yet universally adopted. VOIP can help agencies with shrinking IT budgets by reducing telecommunication costs. It can also help mobile users by keeping users connected no matter where they may be.</a:t>
            </a:r>
          </a:p>
          <a:p>
            <a:pPr eaLnBrk="1" hangingPunct="1">
              <a:spcBef>
                <a:spcPct val="0"/>
              </a:spcBef>
            </a:pPr>
            <a:endParaRPr lang="en-US" dirty="0"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74F9C3-0072-4C3C-9E08-38F109F7B306}" type="slidenum">
              <a:rPr lang="en-US"/>
              <a:pPr fontAlgn="base">
                <a:spcBef>
                  <a:spcPct val="0"/>
                </a:spcBef>
                <a:spcAft>
                  <a:spcPct val="0"/>
                </a:spcAft>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u="none" dirty="0" smtClean="0"/>
              <a:t>IT</a:t>
            </a:r>
            <a:r>
              <a:rPr lang="en-US" u="none" baseline="0" dirty="0" smtClean="0"/>
              <a:t> is make a shift to focus on implementing and migrating to web services. This shift is being driven not only by agencies but by software vendors.</a:t>
            </a:r>
            <a:endParaRPr lang="en-US" u="none" dirty="0" smtClean="0"/>
          </a:p>
          <a:p>
            <a:pPr eaLnBrk="1" hangingPunct="1">
              <a:spcBef>
                <a:spcPct val="0"/>
              </a:spcBef>
            </a:pPr>
            <a:endParaRPr lang="en-US" u="sng" dirty="0" smtClean="0"/>
          </a:p>
          <a:p>
            <a:pPr eaLnBrk="1" hangingPunct="1">
              <a:spcBef>
                <a:spcPct val="0"/>
              </a:spcBef>
            </a:pPr>
            <a:r>
              <a:rPr lang="en-US" u="sng" dirty="0" smtClean="0"/>
              <a:t>Evolution in Auditing</a:t>
            </a:r>
            <a:r>
              <a:rPr lang="en-US" u="sng" baseline="0" dirty="0" smtClean="0"/>
              <a:t> Software</a:t>
            </a:r>
            <a:endParaRPr lang="en-US" u="sng" dirty="0" smtClean="0"/>
          </a:p>
          <a:p>
            <a:pPr eaLnBrk="1" hangingPunct="1">
              <a:spcBef>
                <a:spcPct val="0"/>
              </a:spcBef>
            </a:pPr>
            <a:r>
              <a:rPr lang="en-US" dirty="0" smtClean="0"/>
              <a:t>Example:</a:t>
            </a:r>
            <a:r>
              <a:rPr lang="en-US" baseline="0" dirty="0" smtClean="0"/>
              <a:t> TeamMate is the global market leader in Audit Management Software. With R9 TeamMate has evolved to meet the needs of large dispersed audit teams. They have moved to SQL and Oracle backend Databases. They have shifted processes to web based services.</a:t>
            </a:r>
          </a:p>
          <a:p>
            <a:pPr eaLnBrk="1" hangingPunct="1">
              <a:spcBef>
                <a:spcPct val="0"/>
              </a:spcBef>
            </a:pPr>
            <a:endParaRPr lang="en-US" baseline="0" dirty="0" smtClean="0"/>
          </a:p>
          <a:p>
            <a:pPr eaLnBrk="1" hangingPunct="1">
              <a:spcBef>
                <a:spcPct val="0"/>
              </a:spcBef>
            </a:pPr>
            <a:r>
              <a:rPr lang="en-US" u="sng" baseline="0" dirty="0" smtClean="0"/>
              <a:t>QOS</a:t>
            </a:r>
          </a:p>
          <a:p>
            <a:pPr eaLnBrk="1" hangingPunct="1">
              <a:spcBef>
                <a:spcPct val="0"/>
              </a:spcBef>
            </a:pPr>
            <a:r>
              <a:rPr lang="en-US" dirty="0" smtClean="0"/>
              <a:t>IT has challenge</a:t>
            </a:r>
            <a:r>
              <a:rPr lang="en-US" baseline="0" dirty="0" smtClean="0"/>
              <a:t> of increasing data on the network. Circuits have multiple data types running across the network such as; Internet, VOIP, VTC, Email, Application, Backups etc. IT has to more efficient and achieve maximum utilization in their circuits. Quality of Service (QOS) on the circuit can help ensure the end-user experience.</a:t>
            </a:r>
          </a:p>
          <a:p>
            <a:pPr eaLnBrk="1" hangingPunct="1">
              <a:spcBef>
                <a:spcPct val="0"/>
              </a:spcBef>
            </a:pPr>
            <a:endParaRPr lang="en-US" baseline="0" dirty="0" smtClean="0"/>
          </a:p>
          <a:p>
            <a:pPr eaLnBrk="1" hangingPunct="1">
              <a:spcBef>
                <a:spcPct val="0"/>
              </a:spcBef>
            </a:pPr>
            <a:r>
              <a:rPr lang="en-US" u="sng" baseline="0" dirty="0" smtClean="0"/>
              <a:t>Centralization</a:t>
            </a:r>
          </a:p>
          <a:p>
            <a:pPr eaLnBrk="1" hangingPunct="1">
              <a:spcBef>
                <a:spcPct val="0"/>
              </a:spcBef>
            </a:pPr>
            <a:r>
              <a:rPr lang="en-US" dirty="0" smtClean="0"/>
              <a:t>With tight IT budgets, efficiency of centralization now outweighs the performance of decentralization. This also moves</a:t>
            </a:r>
            <a:r>
              <a:rPr lang="en-US" baseline="0" dirty="0" smtClean="0"/>
              <a:t> towards a mobile workforce that does not rely on where the data is, they just need it to be available. Centralization also helps management in supervising work and reporting on progress.</a:t>
            </a:r>
            <a:endParaRPr lang="en-US" dirty="0"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74F9C3-0072-4C3C-9E08-38F109F7B306}" type="slidenum">
              <a:rPr lang="en-US"/>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p:cNvSpPr>
          <p:nvPr>
            <p:ph type="sldImg"/>
          </p:nvPr>
        </p:nvSpPr>
        <p:spPr bwMode="auto">
          <a:noFill/>
          <a:ln>
            <a:solidFill>
              <a:srgbClr val="000000"/>
            </a:solidFill>
            <a:miter lim="800000"/>
            <a:headEnd/>
            <a:tailEnd/>
          </a:ln>
        </p:spPr>
      </p:sp>
      <p:sp>
        <p:nvSpPr>
          <p:cNvPr id="1146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95432E-73EB-4009-99EB-DBB8F5A45BDC}" type="slidenum">
              <a:rPr lang="en-US"/>
              <a:pPr fontAlgn="base">
                <a:spcBef>
                  <a:spcPct val="0"/>
                </a:spcBef>
                <a:spcAft>
                  <a:spcPct val="0"/>
                </a:spcAft>
                <a:defRPr/>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0" y="4191000"/>
            <a:ext cx="9144000" cy="2667000"/>
            <a:chOff x="0" y="1447800"/>
            <a:chExt cx="9144000" cy="5410200"/>
          </a:xfrm>
        </p:grpSpPr>
        <p:sp>
          <p:nvSpPr>
            <p:cNvPr id="3" name="Flowchart: Document 14"/>
            <p:cNvSpPr/>
            <p:nvPr userDrawn="1"/>
          </p:nvSpPr>
          <p:spPr>
            <a:xfrm rot="10800000">
              <a:off x="0" y="1447800"/>
              <a:ext cx="9144000" cy="4953000"/>
            </a:xfrm>
            <a:prstGeom prst="flowChartDocument">
              <a:avLst/>
            </a:prstGeom>
            <a:solidFill>
              <a:srgbClr val="003366"/>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lowchart: Document 6"/>
            <p:cNvSpPr/>
            <p:nvPr userDrawn="1"/>
          </p:nvSpPr>
          <p:spPr>
            <a:xfrm rot="10800000">
              <a:off x="0" y="1600200"/>
              <a:ext cx="9144000" cy="4876800"/>
            </a:xfrm>
            <a:prstGeom prst="flowChartDocument">
              <a:avLst/>
            </a:prstGeom>
            <a:solidFill>
              <a:schemeClr val="bg1">
                <a:lumMod val="85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lowchart: Document 16"/>
            <p:cNvSpPr/>
            <p:nvPr userDrawn="1"/>
          </p:nvSpPr>
          <p:spPr>
            <a:xfrm rot="10800000">
              <a:off x="0" y="1752600"/>
              <a:ext cx="9144000" cy="5105400"/>
            </a:xfrm>
            <a:prstGeom prst="flowChartDocument">
              <a:avLst/>
            </a:prstGeom>
            <a:solidFill>
              <a:srgbClr val="003366"/>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 name="Rectangle 4"/>
          <p:cNvSpPr>
            <a:spLocks noChangeArrowheads="1"/>
          </p:cNvSpPr>
          <p:nvPr userDrawn="1"/>
        </p:nvSpPr>
        <p:spPr bwMode="gray">
          <a:xfrm>
            <a:off x="5181600" y="533400"/>
            <a:ext cx="3371850" cy="881063"/>
          </a:xfrm>
          <a:prstGeom prst="rect">
            <a:avLst/>
          </a:prstGeom>
          <a:noFill/>
          <a:ln w="9525">
            <a:noFill/>
            <a:miter lim="800000"/>
            <a:headEnd/>
            <a:tailEnd/>
          </a:ln>
        </p:spPr>
        <p:txBody>
          <a:bodyPr lIns="0" tIns="0" rIns="0" bIns="0" anchor="ctr"/>
          <a:lstStyle/>
          <a:p>
            <a:pPr algn="r" defTabSz="801688" fontAlgn="auto">
              <a:spcBef>
                <a:spcPts val="0"/>
              </a:spcBef>
              <a:spcAft>
                <a:spcPts val="0"/>
              </a:spcAft>
              <a:defRPr/>
            </a:pPr>
            <a:r>
              <a:rPr lang="en-US" spc="70">
                <a:solidFill>
                  <a:srgbClr val="003366"/>
                </a:solidFill>
                <a:effectLst>
                  <a:outerShdw blurRad="38100" dist="38100" dir="2700000" algn="tl">
                    <a:srgbClr val="000000">
                      <a:alpha val="43137"/>
                    </a:srgbClr>
                  </a:outerShdw>
                </a:effectLst>
                <a:latin typeface="Palatino Linotype" pitchFamily="18" charset="0"/>
                <a:cs typeface="Times New Roman" pitchFamily="18" charset="0"/>
              </a:rPr>
              <a:t>Office of Inspector General</a:t>
            </a:r>
          </a:p>
          <a:p>
            <a:pPr algn="r" defTabSz="801688" fontAlgn="auto">
              <a:spcBef>
                <a:spcPts val="0"/>
              </a:spcBef>
              <a:spcAft>
                <a:spcPts val="0"/>
              </a:spcAft>
              <a:defRPr/>
            </a:pPr>
            <a:endParaRPr lang="en-US" sz="400" spc="70">
              <a:solidFill>
                <a:srgbClr val="003366"/>
              </a:solidFill>
              <a:effectLst>
                <a:outerShdw blurRad="38100" dist="38100" dir="2700000" algn="tl">
                  <a:srgbClr val="000000">
                    <a:alpha val="43137"/>
                  </a:srgbClr>
                </a:outerShdw>
              </a:effectLst>
              <a:latin typeface="Palatino Linotype" pitchFamily="18" charset="0"/>
              <a:cs typeface="Times New Roman" pitchFamily="18" charset="0"/>
            </a:endParaRPr>
          </a:p>
          <a:p>
            <a:pPr algn="r" defTabSz="801688" fontAlgn="auto">
              <a:spcBef>
                <a:spcPts val="0"/>
              </a:spcBef>
              <a:spcAft>
                <a:spcPts val="0"/>
              </a:spcAft>
              <a:defRPr/>
            </a:pPr>
            <a:r>
              <a:rPr lang="en-US" sz="1400" spc="70">
                <a:solidFill>
                  <a:srgbClr val="003366"/>
                </a:solidFill>
                <a:effectLst>
                  <a:outerShdw blurRad="38100" dist="38100" dir="2700000" algn="tl">
                    <a:srgbClr val="000000">
                      <a:alpha val="43137"/>
                    </a:srgbClr>
                  </a:outerShdw>
                </a:effectLst>
                <a:latin typeface="Palatino Linotype" pitchFamily="18" charset="0"/>
                <a:cs typeface="Times New Roman" pitchFamily="18" charset="0"/>
              </a:rPr>
              <a:t>Office of Management</a:t>
            </a:r>
          </a:p>
          <a:p>
            <a:pPr algn="r" defTabSz="801688" fontAlgn="auto">
              <a:spcBef>
                <a:spcPts val="0"/>
              </a:spcBef>
              <a:spcAft>
                <a:spcPts val="0"/>
              </a:spcAft>
              <a:defRPr/>
            </a:pPr>
            <a:endParaRPr lang="en-US" sz="2000">
              <a:solidFill>
                <a:srgbClr val="808080"/>
              </a:solidFill>
              <a:effectLst>
                <a:outerShdw blurRad="38100" dist="38100" dir="2700000" algn="tl">
                  <a:srgbClr val="000000">
                    <a:alpha val="43137"/>
                  </a:srgbClr>
                </a:outerShdw>
              </a:effectLst>
              <a:latin typeface="Palatino Linotype" pitchFamily="18" charset="0"/>
            </a:endParaRPr>
          </a:p>
        </p:txBody>
      </p:sp>
      <p:pic>
        <p:nvPicPr>
          <p:cNvPr id="7" name="Picture 18" descr="image1.png"/>
          <p:cNvPicPr>
            <a:picLocks noChangeAspect="1"/>
          </p:cNvPicPr>
          <p:nvPr userDrawn="1"/>
        </p:nvPicPr>
        <p:blipFill>
          <a:blip r:embed="rId2" cstate="print">
            <a:clrChange>
              <a:clrFrom>
                <a:srgbClr val="FFFFFF"/>
              </a:clrFrom>
              <a:clrTo>
                <a:srgbClr val="FFFFFF">
                  <a:alpha val="0"/>
                </a:srgbClr>
              </a:clrTo>
            </a:clrChange>
          </a:blip>
          <a:srcRect/>
          <a:stretch>
            <a:fillRect/>
          </a:stretch>
        </p:blipFill>
        <p:spPr bwMode="auto">
          <a:xfrm>
            <a:off x="381000" y="457200"/>
            <a:ext cx="3257550" cy="94773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C27A78-9C31-4E8F-A540-47F7A6949DDD}" type="datetime1">
              <a:rPr lang="en-US" smtClean="0"/>
              <a:pPr>
                <a:defRPr/>
              </a:pPr>
              <a:t>09/07/2011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80668C-54CA-4AE8-8975-1D7EF42F3C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2D9D3F-9EC8-4966-89FD-E75F09E05162}" type="datetime1">
              <a:rPr lang="en-US" smtClean="0"/>
              <a:pPr>
                <a:defRPr/>
              </a:pPr>
              <a:t>09/07/2011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B1EE8F-3C68-446F-92E4-E106789A19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10"/>
          <p:cNvSpPr/>
          <p:nvPr userDrawn="1"/>
        </p:nvSpPr>
        <p:spPr>
          <a:xfrm>
            <a:off x="457200" y="285750"/>
            <a:ext cx="7162800" cy="381000"/>
          </a:xfrm>
          <a:prstGeom prst="rect">
            <a:avLst/>
          </a:prstGeom>
          <a:gradFill>
            <a:gsLst>
              <a:gs pos="0">
                <a:srgbClr val="0070C0"/>
              </a:gs>
              <a:gs pos="50000">
                <a:srgbClr val="003366"/>
              </a:gs>
              <a:gs pos="100000">
                <a:srgbClr val="0070C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4"/>
          <p:cNvSpPr>
            <a:spLocks noChangeArrowheads="1"/>
          </p:cNvSpPr>
          <p:nvPr userDrawn="1"/>
        </p:nvSpPr>
        <p:spPr bwMode="gray">
          <a:xfrm>
            <a:off x="152400" y="6156325"/>
            <a:ext cx="1828800" cy="701675"/>
          </a:xfrm>
          <a:prstGeom prst="rect">
            <a:avLst/>
          </a:prstGeom>
          <a:noFill/>
          <a:ln w="9525">
            <a:noFill/>
            <a:miter lim="800000"/>
            <a:headEnd/>
            <a:tailEnd/>
          </a:ln>
        </p:spPr>
        <p:txBody>
          <a:bodyPr lIns="0" tIns="0" rIns="0" bIns="0" anchor="ctr"/>
          <a:lstStyle/>
          <a:p>
            <a:pPr algn="l" defTabSz="801688" fontAlgn="auto">
              <a:spcBef>
                <a:spcPts val="0"/>
              </a:spcBef>
              <a:spcAft>
                <a:spcPts val="0"/>
              </a:spcAft>
              <a:defRPr/>
            </a:pPr>
            <a:r>
              <a:rPr lang="en-US" sz="1200" dirty="0">
                <a:solidFill>
                  <a:schemeClr val="tx2"/>
                </a:solidFill>
                <a:latin typeface="+mn-lt"/>
              </a:rPr>
              <a:t>Office of </a:t>
            </a:r>
            <a:r>
              <a:rPr lang="en-US" sz="1200" dirty="0" smtClean="0">
                <a:solidFill>
                  <a:schemeClr val="tx2"/>
                </a:solidFill>
                <a:latin typeface="+mn-lt"/>
              </a:rPr>
              <a:t>Inspector </a:t>
            </a:r>
            <a:r>
              <a:rPr lang="en-US" sz="1200" dirty="0">
                <a:solidFill>
                  <a:schemeClr val="tx2"/>
                </a:solidFill>
                <a:latin typeface="+mn-lt"/>
              </a:rPr>
              <a:t>General</a:t>
            </a:r>
          </a:p>
          <a:p>
            <a:pPr algn="l" defTabSz="801688" fontAlgn="auto">
              <a:spcBef>
                <a:spcPts val="0"/>
              </a:spcBef>
              <a:spcAft>
                <a:spcPts val="0"/>
              </a:spcAft>
              <a:defRPr/>
            </a:pPr>
            <a:r>
              <a:rPr lang="en-US" sz="1200" dirty="0">
                <a:solidFill>
                  <a:schemeClr val="tx2"/>
                </a:solidFill>
                <a:latin typeface="+mn-lt"/>
              </a:rPr>
              <a:t>Office of Management</a:t>
            </a:r>
          </a:p>
        </p:txBody>
      </p:sp>
      <p:pic>
        <p:nvPicPr>
          <p:cNvPr id="7" name="Picture 8" descr="new header2.jpg"/>
          <p:cNvPicPr>
            <a:picLocks noChangeAspect="1"/>
          </p:cNvPicPr>
          <p:nvPr userDrawn="1"/>
        </p:nvPicPr>
        <p:blipFill>
          <a:blip r:embed="rId2" cstate="print"/>
          <a:srcRect/>
          <a:stretch>
            <a:fillRect/>
          </a:stretch>
        </p:blipFill>
        <p:spPr bwMode="auto">
          <a:xfrm>
            <a:off x="0" y="0"/>
            <a:ext cx="8836025" cy="1066800"/>
          </a:xfrm>
          <a:prstGeom prst="rect">
            <a:avLst/>
          </a:prstGeom>
          <a:noFill/>
          <a:ln w="9525">
            <a:noFill/>
            <a:miter lim="800000"/>
            <a:headEnd/>
            <a:tailEnd/>
          </a:ln>
        </p:spPr>
      </p:pic>
      <p:sp>
        <p:nvSpPr>
          <p:cNvPr id="8" name="Rectangle 9"/>
          <p:cNvSpPr/>
          <p:nvPr userDrawn="1"/>
        </p:nvSpPr>
        <p:spPr>
          <a:xfrm>
            <a:off x="838200" y="304800"/>
            <a:ext cx="3352800" cy="45720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609600" y="1600200"/>
            <a:ext cx="7848600" cy="4495800"/>
          </a:xfrm>
        </p:spPr>
        <p:txBody>
          <a:bodyPr/>
          <a:lstStyle>
            <a:lvl1pPr>
              <a:buFont typeface="Wingdings" pitchFamily="2" charset="2"/>
              <a:buChar char="§"/>
              <a:defRPr sz="1800">
                <a:latin typeface="+mn-lt"/>
              </a:defRPr>
            </a:lvl1pPr>
            <a:lvl2pPr>
              <a:defRPr sz="1400">
                <a:latin typeface="+mn-lt"/>
              </a:defRPr>
            </a:lvl2pPr>
            <a:lvl3pPr>
              <a:defRPr sz="1400">
                <a:latin typeface="+mn-lt"/>
              </a:defRPr>
            </a:lvl3pPr>
            <a:lvl4pPr>
              <a:defRPr sz="1400">
                <a:latin typeface="+mn-lt"/>
              </a:defRPr>
            </a:lvl4pPr>
            <a:lvl5pPr>
              <a:defRPr sz="14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Box 9"/>
          <p:cNvSpPr txBox="1"/>
          <p:nvPr userDrawn="1"/>
        </p:nvSpPr>
        <p:spPr>
          <a:xfrm>
            <a:off x="7848600" y="6383179"/>
            <a:ext cx="1143000" cy="246221"/>
          </a:xfrm>
          <a:prstGeom prst="rect">
            <a:avLst/>
          </a:prstGeom>
          <a:noFill/>
        </p:spPr>
        <p:txBody>
          <a:bodyPr wrap="square" rtlCol="0">
            <a:spAutoFit/>
          </a:bodyPr>
          <a:lstStyle/>
          <a:p>
            <a:pPr algn="r"/>
            <a:fld id="{CFB7F97D-2025-4DB1-97C5-CC2574AC21FE}" type="slidenum">
              <a:rPr lang="en-US" sz="1000" b="0" i="0" baseline="0" smtClean="0">
                <a:solidFill>
                  <a:schemeClr val="tx2"/>
                </a:solidFill>
              </a:rPr>
              <a:pPr algn="r"/>
              <a:t>‹#›</a:t>
            </a:fld>
            <a:endParaRPr lang="en-US" sz="1000" b="0" i="0" baseline="0" dirty="0" smtClean="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4C79832-DD12-4C13-9F59-C9C8ACF6513D}" type="datetime1">
              <a:rPr lang="en-US" smtClean="0"/>
              <a:pPr>
                <a:defRPr/>
              </a:pPr>
              <a:t>09/07/2011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2A85CE-1B29-44B2-8A93-8F4F564EB1F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455F574-67E4-4204-9E08-166EE57FA816}" type="datetime1">
              <a:rPr lang="en-US" smtClean="0"/>
              <a:pPr>
                <a:defRPr/>
              </a:pPr>
              <a:t>09/07/2011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FCD17D-736D-48E7-9229-5AADF6ACE1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B9E534D-1E5C-4211-BB68-14AE7E516879}" type="datetime1">
              <a:rPr lang="en-US" smtClean="0"/>
              <a:pPr>
                <a:defRPr/>
              </a:pPr>
              <a:t>09/07/2011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F0786E1-2425-4F42-8B0E-946C3E729F0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7C36FDA-A432-44A6-B949-FE7563148F01}" type="datetime1">
              <a:rPr lang="en-US" smtClean="0"/>
              <a:pPr>
                <a:defRPr/>
              </a:pPr>
              <a:t>09/07/2011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29F91DD-6059-4785-8A32-9B92FCF4C1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4D15C1-5D1F-49EA-AFBC-1005B62E17F0}" type="datetime1">
              <a:rPr lang="en-US" smtClean="0"/>
              <a:pPr>
                <a:defRPr/>
              </a:pPr>
              <a:t>09/07/2011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3D7B980-75F3-4041-9404-9D2691ADD2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0AF679-4BC6-4254-90B9-027C7F212BDF}" type="datetime1">
              <a:rPr lang="en-US" smtClean="0"/>
              <a:pPr>
                <a:defRPr/>
              </a:pPr>
              <a:t>09/07/2011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32A454-854B-42D4-9D80-5E8B4804370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B636CA-8B64-4CE4-A934-2D18BA2830F9}" type="datetime1">
              <a:rPr lang="en-US" smtClean="0"/>
              <a:pPr>
                <a:defRPr/>
              </a:pPr>
              <a:t>09/07/2011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E0ECCA-B463-4406-8A9F-1821733E3DC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8FB1781-FAFF-44DF-BC56-B0120D287490}" type="datetime1">
              <a:rPr lang="en-US" smtClean="0"/>
              <a:pPr>
                <a:defRPr/>
              </a:pPr>
              <a:t>09/07/2011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CE5AC1B-876E-404A-BA41-50DFC8F2E05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txBox="1">
            <a:spLocks noChangeArrowheads="1"/>
          </p:cNvSpPr>
          <p:nvPr/>
        </p:nvSpPr>
        <p:spPr bwMode="gray">
          <a:xfrm>
            <a:off x="457200" y="2057400"/>
            <a:ext cx="7910513" cy="1295400"/>
          </a:xfrm>
          <a:prstGeom prst="rect">
            <a:avLst/>
          </a:prstGeom>
          <a:noFill/>
          <a:ln w="9525">
            <a:noFill/>
            <a:miter lim="800000"/>
            <a:headEnd/>
            <a:tailEnd/>
          </a:ln>
        </p:spPr>
        <p:txBody>
          <a:bodyPr lIns="0" rIns="0" anchor="ctr"/>
          <a:lstStyle/>
          <a:p>
            <a:pPr algn="r" eaLnBrk="0" hangingPunct="0">
              <a:lnSpc>
                <a:spcPct val="95000"/>
              </a:lnSpc>
              <a:spcAft>
                <a:spcPct val="25000"/>
              </a:spcAft>
            </a:pPr>
            <a:r>
              <a:rPr lang="en-US" sz="4000" b="1" dirty="0" smtClean="0">
                <a:solidFill>
                  <a:srgbClr val="003366"/>
                </a:solidFill>
                <a:effectLst>
                  <a:outerShdw blurRad="38100" dist="38100" dir="2700000" algn="tl">
                    <a:srgbClr val="C0C0C0"/>
                  </a:outerShdw>
                </a:effectLst>
                <a:latin typeface="Cambria" pitchFamily="18" charset="0"/>
              </a:rPr>
              <a:t>Federal Audit Executive Counsel</a:t>
            </a:r>
            <a:endParaRPr lang="en-US" sz="3200" b="1" dirty="0">
              <a:solidFill>
                <a:srgbClr val="003366"/>
              </a:solidFill>
              <a:effectLst>
                <a:outerShdw blurRad="38100" dist="38100" dir="2700000" algn="tl">
                  <a:srgbClr val="C0C0C0"/>
                </a:outerShdw>
              </a:effectLst>
              <a:latin typeface="Cambria" pitchFamily="18" charset="0"/>
            </a:endParaRPr>
          </a:p>
        </p:txBody>
      </p:sp>
      <p:sp>
        <p:nvSpPr>
          <p:cNvPr id="3" name="Rectangle 5"/>
          <p:cNvSpPr txBox="1">
            <a:spLocks noChangeArrowheads="1"/>
          </p:cNvSpPr>
          <p:nvPr/>
        </p:nvSpPr>
        <p:spPr bwMode="gray">
          <a:xfrm>
            <a:off x="2133600" y="5029200"/>
            <a:ext cx="6858000" cy="838200"/>
          </a:xfrm>
          <a:prstGeom prst="rect">
            <a:avLst/>
          </a:prstGeom>
          <a:noFill/>
          <a:ln w="9525">
            <a:noFill/>
            <a:miter lim="800000"/>
            <a:headEnd/>
            <a:tailEnd/>
          </a:ln>
        </p:spPr>
        <p:txBody>
          <a:bodyPr lIns="0" rIns="0" anchor="ctr"/>
          <a:lstStyle/>
          <a:p>
            <a:pPr algn="r" eaLnBrk="0" hangingPunct="0">
              <a:lnSpc>
                <a:spcPct val="95000"/>
              </a:lnSpc>
              <a:spcAft>
                <a:spcPct val="25000"/>
              </a:spcAft>
            </a:pPr>
            <a:r>
              <a:rPr lang="en-US" sz="1600" b="1" dirty="0" smtClean="0">
                <a:solidFill>
                  <a:schemeClr val="bg1"/>
                </a:solidFill>
                <a:effectLst>
                  <a:outerShdw blurRad="38100" dist="38100" dir="2700000" algn="tl">
                    <a:srgbClr val="C0C0C0"/>
                  </a:outerShdw>
                </a:effectLst>
                <a:latin typeface="Cambria" pitchFamily="18" charset="0"/>
              </a:rPr>
              <a:t>Presented by:</a:t>
            </a:r>
          </a:p>
          <a:p>
            <a:pPr algn="r" eaLnBrk="0" hangingPunct="0">
              <a:lnSpc>
                <a:spcPct val="95000"/>
              </a:lnSpc>
              <a:spcAft>
                <a:spcPct val="25000"/>
              </a:spcAft>
            </a:pPr>
            <a:r>
              <a:rPr lang="en-US" sz="1600" b="1" dirty="0" smtClean="0">
                <a:solidFill>
                  <a:schemeClr val="bg1"/>
                </a:solidFill>
                <a:effectLst>
                  <a:outerShdw blurRad="38100" dist="38100" dir="2700000" algn="tl">
                    <a:srgbClr val="C0C0C0"/>
                  </a:outerShdw>
                </a:effectLst>
                <a:latin typeface="Cambria" pitchFamily="18" charset="0"/>
              </a:rPr>
              <a:t> Louise McGlathery, Deputy Assistant Inspector General for Management</a:t>
            </a:r>
          </a:p>
          <a:p>
            <a:pPr algn="r" eaLnBrk="0" hangingPunct="0">
              <a:lnSpc>
                <a:spcPct val="95000"/>
              </a:lnSpc>
              <a:spcAft>
                <a:spcPct val="25000"/>
              </a:spcAft>
            </a:pPr>
            <a:r>
              <a:rPr lang="en-US" sz="1600" b="1" dirty="0" smtClean="0">
                <a:solidFill>
                  <a:schemeClr val="bg1"/>
                </a:solidFill>
                <a:effectLst>
                  <a:outerShdw blurRad="38100" dist="38100" dir="2700000" algn="tl">
                    <a:srgbClr val="C0C0C0"/>
                  </a:outerShdw>
                </a:effectLst>
                <a:latin typeface="Cambria" pitchFamily="18" charset="0"/>
              </a:rPr>
              <a:t>Robert Duffy, Chief Information Officer</a:t>
            </a:r>
          </a:p>
          <a:p>
            <a:pPr algn="r" eaLnBrk="0" hangingPunct="0">
              <a:lnSpc>
                <a:spcPct val="95000"/>
              </a:lnSpc>
              <a:spcAft>
                <a:spcPct val="25000"/>
              </a:spcAft>
            </a:pPr>
            <a:r>
              <a:rPr lang="en-US" sz="1600" b="1" dirty="0" smtClean="0">
                <a:solidFill>
                  <a:schemeClr val="bg1"/>
                </a:solidFill>
                <a:effectLst>
                  <a:outerShdw blurRad="38100" dist="38100" dir="2700000" algn="tl">
                    <a:srgbClr val="C0C0C0"/>
                  </a:outerShdw>
                </a:effectLst>
                <a:latin typeface="Cambria" pitchFamily="18" charset="0"/>
              </a:rPr>
              <a:t>September 9, 2011</a:t>
            </a:r>
            <a:endParaRPr lang="en-US" sz="1600" b="1" dirty="0">
              <a:solidFill>
                <a:schemeClr val="bg1"/>
              </a:solidFill>
              <a:effectLst>
                <a:outerShdw blurRad="38100" dist="38100" dir="2700000" algn="tl">
                  <a:srgbClr val="C0C0C0"/>
                </a:outerShdw>
              </a:effectLst>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533400" y="1219200"/>
            <a:ext cx="8305800" cy="4114800"/>
          </a:xfrm>
        </p:spPr>
        <p:txBody>
          <a:bodyPr/>
          <a:lstStyle/>
          <a:p>
            <a:pPr algn="ctr" eaLnBrk="1" hangingPunct="1">
              <a:lnSpc>
                <a:spcPct val="150000"/>
              </a:lnSpc>
              <a:spcAft>
                <a:spcPct val="45000"/>
              </a:spcAft>
              <a:buNone/>
            </a:pPr>
            <a:r>
              <a:rPr lang="en-US" sz="6000" b="1" dirty="0" smtClean="0"/>
              <a:t>What is Cutting Edge </a:t>
            </a:r>
          </a:p>
          <a:p>
            <a:pPr algn="ctr" eaLnBrk="1" hangingPunct="1">
              <a:lnSpc>
                <a:spcPct val="150000"/>
              </a:lnSpc>
              <a:spcAft>
                <a:spcPct val="45000"/>
              </a:spcAft>
              <a:buNone/>
            </a:pPr>
            <a:r>
              <a:rPr lang="en-US" sz="6000" b="1" dirty="0" smtClean="0"/>
              <a:t>Technology</a:t>
            </a:r>
          </a:p>
          <a:p>
            <a:pPr eaLnBrk="1" hangingPunct="1">
              <a:lnSpc>
                <a:spcPct val="150000"/>
              </a:lnSpc>
              <a:spcAft>
                <a:spcPct val="45000"/>
              </a:spcAft>
            </a:pPr>
            <a:endParaRPr lang="en-US" b="1" dirty="0" smtClean="0">
              <a:latin typeface="Cambria" pitchFamily="18" charset="0"/>
            </a:endParaRPr>
          </a:p>
          <a:p>
            <a:pPr eaLnBrk="1" hangingPunct="1"/>
            <a:endParaRPr lang="fr-FR" b="1" dirty="0" smtClean="0">
              <a:latin typeface="Cambria" pitchFamily="18" charset="0"/>
            </a:endParaRPr>
          </a:p>
        </p:txBody>
      </p:sp>
      <p:pic>
        <p:nvPicPr>
          <p:cNvPr id="12290" name="Picture 2" descr="http://upload.wikimedia.org/wikipedia/commons/a/ae/Question_mark_3d.png"/>
          <p:cNvPicPr>
            <a:picLocks noChangeAspect="1" noChangeArrowheads="1"/>
          </p:cNvPicPr>
          <p:nvPr/>
        </p:nvPicPr>
        <p:blipFill>
          <a:blip r:embed="rId3" cstate="print"/>
          <a:srcRect/>
          <a:stretch>
            <a:fillRect/>
          </a:stretch>
        </p:blipFill>
        <p:spPr bwMode="auto">
          <a:xfrm>
            <a:off x="7239001" y="2895600"/>
            <a:ext cx="905890" cy="1752600"/>
          </a:xfrm>
          <a:prstGeom prst="rect">
            <a:avLst/>
          </a:prstGeom>
          <a:noFill/>
        </p:spPr>
      </p:pic>
      <p:pic>
        <p:nvPicPr>
          <p:cNvPr id="5" name="Picture 2" descr="http://upload.wikimedia.org/wikipedia/commons/a/ae/Question_mark_3d.png"/>
          <p:cNvPicPr>
            <a:picLocks noChangeAspect="1" noChangeArrowheads="1"/>
          </p:cNvPicPr>
          <p:nvPr/>
        </p:nvPicPr>
        <p:blipFill>
          <a:blip r:embed="rId3" cstate="print"/>
          <a:srcRect/>
          <a:stretch>
            <a:fillRect/>
          </a:stretch>
        </p:blipFill>
        <p:spPr bwMode="auto">
          <a:xfrm>
            <a:off x="304800" y="1295400"/>
            <a:ext cx="708957" cy="1371600"/>
          </a:xfrm>
          <a:prstGeom prst="rect">
            <a:avLst/>
          </a:prstGeom>
          <a:noFill/>
        </p:spPr>
      </p:pic>
      <p:pic>
        <p:nvPicPr>
          <p:cNvPr id="6" name="Picture 2" descr="http://upload.wikimedia.org/wikipedia/commons/a/ae/Question_mark_3d.png"/>
          <p:cNvPicPr>
            <a:picLocks noChangeAspect="1" noChangeArrowheads="1"/>
          </p:cNvPicPr>
          <p:nvPr/>
        </p:nvPicPr>
        <p:blipFill>
          <a:blip r:embed="rId3" cstate="print"/>
          <a:srcRect/>
          <a:stretch>
            <a:fillRect/>
          </a:stretch>
        </p:blipFill>
        <p:spPr bwMode="auto">
          <a:xfrm>
            <a:off x="1371600" y="2667000"/>
            <a:ext cx="1371600" cy="2653596"/>
          </a:xfrm>
          <a:prstGeom prst="rect">
            <a:avLst/>
          </a:prstGeom>
          <a:noFill/>
        </p:spPr>
      </p:pic>
      <p:pic>
        <p:nvPicPr>
          <p:cNvPr id="7" name="Picture 2" descr="http://upload.wikimedia.org/wikipedia/commons/a/ae/Question_mark_3d.png"/>
          <p:cNvPicPr>
            <a:picLocks noChangeAspect="1" noChangeArrowheads="1"/>
          </p:cNvPicPr>
          <p:nvPr/>
        </p:nvPicPr>
        <p:blipFill>
          <a:blip r:embed="rId3" cstate="print"/>
          <a:srcRect/>
          <a:stretch>
            <a:fillRect/>
          </a:stretch>
        </p:blipFill>
        <p:spPr bwMode="auto">
          <a:xfrm>
            <a:off x="5029200" y="2667000"/>
            <a:ext cx="354479" cy="685800"/>
          </a:xfrm>
          <a:prstGeom prst="rect">
            <a:avLst/>
          </a:prstGeom>
          <a:noFill/>
        </p:spPr>
      </p:pic>
      <p:pic>
        <p:nvPicPr>
          <p:cNvPr id="8" name="Picture 2" descr="http://upload.wikimedia.org/wikipedia/commons/a/ae/Question_mark_3d.png"/>
          <p:cNvPicPr>
            <a:picLocks noChangeAspect="1" noChangeArrowheads="1"/>
          </p:cNvPicPr>
          <p:nvPr/>
        </p:nvPicPr>
        <p:blipFill>
          <a:blip r:embed="rId3" cstate="print"/>
          <a:srcRect/>
          <a:stretch>
            <a:fillRect/>
          </a:stretch>
        </p:blipFill>
        <p:spPr bwMode="auto">
          <a:xfrm>
            <a:off x="5867400" y="4648200"/>
            <a:ext cx="741416" cy="143439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685800" y="1447800"/>
            <a:ext cx="7010400" cy="45720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80000"/>
              </a:lnSpc>
              <a:spcBef>
                <a:spcPct val="20000"/>
              </a:spcBef>
              <a:spcAft>
                <a:spcPct val="20000"/>
              </a:spcAft>
              <a:buClrTx/>
              <a:buSzTx/>
              <a:buFont typeface="Wingdings" pitchFamily="2" charset="2"/>
              <a:buChar char="§"/>
              <a:tabLst/>
              <a:defRPr/>
            </a:pPr>
            <a:r>
              <a:rPr lang="en-US" sz="2800" b="1" dirty="0" smtClean="0">
                <a:latin typeface="+mn-lt"/>
              </a:rPr>
              <a:t>Big Data</a:t>
            </a:r>
          </a:p>
          <a:p>
            <a:pPr marL="800100" lvl="1" indent="-342900">
              <a:lnSpc>
                <a:spcPct val="80000"/>
              </a:lnSpc>
              <a:spcBef>
                <a:spcPct val="20000"/>
              </a:spcBef>
              <a:spcAft>
                <a:spcPct val="20000"/>
              </a:spcAft>
              <a:buFont typeface="Wingdings" pitchFamily="2" charset="2"/>
              <a:buChar char="§"/>
              <a:defRPr/>
            </a:pPr>
            <a:r>
              <a:rPr lang="en-US" sz="2800" b="1" smtClean="0">
                <a:latin typeface="+mn-lt"/>
              </a:rPr>
              <a:t>Smart Network </a:t>
            </a:r>
            <a:endParaRPr lang="en-US" sz="2800" b="1" dirty="0" smtClean="0">
              <a:latin typeface="+mn-lt"/>
            </a:endParaRPr>
          </a:p>
          <a:p>
            <a:pPr marL="800100" lvl="1" indent="-342900">
              <a:lnSpc>
                <a:spcPct val="80000"/>
              </a:lnSpc>
              <a:spcBef>
                <a:spcPct val="20000"/>
              </a:spcBef>
              <a:spcAft>
                <a:spcPct val="20000"/>
              </a:spcAft>
              <a:buFont typeface="Wingdings" pitchFamily="2" charset="2"/>
              <a:buChar char="§"/>
              <a:defRPr/>
            </a:pPr>
            <a:r>
              <a:rPr lang="en-US" sz="2800" b="1" dirty="0" smtClean="0">
                <a:latin typeface="+mn-lt"/>
              </a:rPr>
              <a:t>Unified Communications</a:t>
            </a:r>
          </a:p>
          <a:p>
            <a:pPr marL="800100" lvl="1" indent="-342900">
              <a:lnSpc>
                <a:spcPct val="80000"/>
              </a:lnSpc>
              <a:spcBef>
                <a:spcPct val="20000"/>
              </a:spcBef>
              <a:spcAft>
                <a:spcPct val="20000"/>
              </a:spcAft>
              <a:buFont typeface="Wingdings" pitchFamily="2" charset="2"/>
              <a:buChar char="§"/>
              <a:defRPr/>
            </a:pPr>
            <a:r>
              <a:rPr lang="en-US" sz="2800" b="1" dirty="0" smtClean="0">
                <a:latin typeface="+mn-lt"/>
              </a:rPr>
              <a:t>COOP</a:t>
            </a:r>
          </a:p>
          <a:p>
            <a:pPr marL="800100" lvl="1" indent="-342900">
              <a:lnSpc>
                <a:spcPct val="80000"/>
              </a:lnSpc>
              <a:spcBef>
                <a:spcPct val="20000"/>
              </a:spcBef>
              <a:spcAft>
                <a:spcPct val="20000"/>
              </a:spcAft>
              <a:buFont typeface="Wingdings" pitchFamily="2" charset="2"/>
              <a:buChar char="§"/>
              <a:defRPr/>
            </a:pPr>
            <a:r>
              <a:rPr lang="en-US" sz="2800" b="1" dirty="0" smtClean="0">
                <a:latin typeface="+mn-lt"/>
              </a:rPr>
              <a:t>Cyber Security </a:t>
            </a:r>
          </a:p>
          <a:p>
            <a:pPr marL="342900" marR="0" lvl="0" indent="-342900" algn="l" defTabSz="914400" rtl="0" eaLnBrk="1" fontAlgn="base" latinLnBrk="0" hangingPunct="1">
              <a:lnSpc>
                <a:spcPct val="80000"/>
              </a:lnSpc>
              <a:spcBef>
                <a:spcPct val="20000"/>
              </a:spcBef>
              <a:spcAft>
                <a:spcPct val="20000"/>
              </a:spcAft>
              <a:buClrTx/>
              <a:buSzTx/>
              <a:buFont typeface="Wingdings" pitchFamily="2" charset="2"/>
              <a:buChar char="§"/>
              <a:tabLst/>
              <a:defRPr/>
            </a:pPr>
            <a:r>
              <a:rPr lang="en-US" sz="2800" b="1" dirty="0" smtClean="0">
                <a:latin typeface="+mn-lt"/>
              </a:rPr>
              <a:t>Virtualization</a:t>
            </a:r>
          </a:p>
          <a:p>
            <a:pPr marL="800100" lvl="1" indent="-342900">
              <a:lnSpc>
                <a:spcPct val="80000"/>
              </a:lnSpc>
              <a:spcBef>
                <a:spcPct val="20000"/>
              </a:spcBef>
              <a:spcAft>
                <a:spcPct val="20000"/>
              </a:spcAft>
              <a:buFont typeface="Wingdings" pitchFamily="2" charset="2"/>
              <a:buChar char="§"/>
              <a:defRPr/>
            </a:pPr>
            <a:r>
              <a:rPr lang="en-US" sz="2800" b="1" dirty="0" smtClean="0">
                <a:latin typeface="+mn-lt"/>
              </a:rPr>
              <a:t>Desktop </a:t>
            </a:r>
          </a:p>
          <a:p>
            <a:pPr marL="800100" lvl="1" indent="-342900">
              <a:lnSpc>
                <a:spcPct val="80000"/>
              </a:lnSpc>
              <a:spcBef>
                <a:spcPct val="20000"/>
              </a:spcBef>
              <a:spcAft>
                <a:spcPct val="20000"/>
              </a:spcAft>
              <a:buFont typeface="Wingdings" pitchFamily="2" charset="2"/>
              <a:buChar char="§"/>
              <a:defRPr/>
            </a:pPr>
            <a:r>
              <a:rPr lang="en-US" sz="2800" b="1" dirty="0" smtClean="0">
                <a:latin typeface="+mn-lt"/>
              </a:rPr>
              <a:t>Applications</a:t>
            </a:r>
          </a:p>
          <a:p>
            <a:pPr marL="800100" lvl="1" indent="-342900">
              <a:lnSpc>
                <a:spcPct val="80000"/>
              </a:lnSpc>
              <a:spcBef>
                <a:spcPct val="20000"/>
              </a:spcBef>
              <a:spcAft>
                <a:spcPct val="20000"/>
              </a:spcAft>
              <a:buFont typeface="Wingdings" pitchFamily="2" charset="2"/>
              <a:buChar char="§"/>
              <a:defRPr/>
            </a:pPr>
            <a:r>
              <a:rPr lang="en-US" sz="2800" b="1" dirty="0" smtClean="0">
                <a:latin typeface="+mn-lt"/>
              </a:rPr>
              <a:t>Infrastructure</a:t>
            </a:r>
          </a:p>
          <a:p>
            <a:pPr marL="342900" marR="0" lvl="0" indent="-342900" algn="l" defTabSz="914400" rtl="0" eaLnBrk="1" fontAlgn="base" latinLnBrk="0" hangingPunct="1">
              <a:lnSpc>
                <a:spcPct val="80000"/>
              </a:lnSpc>
              <a:spcBef>
                <a:spcPct val="20000"/>
              </a:spcBef>
              <a:spcAft>
                <a:spcPct val="20000"/>
              </a:spcAft>
              <a:buClrTx/>
              <a:buSzTx/>
              <a:buFont typeface="Wingdings" pitchFamily="2" charset="2"/>
              <a:buChar char="§"/>
              <a:tabLst/>
              <a:defRPr/>
            </a:pPr>
            <a:endParaRPr lang="en-US" sz="2000" b="1" dirty="0" smtClean="0">
              <a:latin typeface="+mn-lt"/>
            </a:endParaRPr>
          </a:p>
          <a:p>
            <a:pPr marL="342900" marR="0" lvl="0" indent="-342900" algn="l" defTabSz="914400" rtl="0" eaLnBrk="1" fontAlgn="base" latinLnBrk="0" hangingPunct="1">
              <a:lnSpc>
                <a:spcPct val="80000"/>
              </a:lnSpc>
              <a:spcBef>
                <a:spcPct val="20000"/>
              </a:spcBef>
              <a:spcAft>
                <a:spcPct val="20000"/>
              </a:spcAft>
              <a:buClrTx/>
              <a:buSzTx/>
              <a:buFont typeface="Wingdings" pitchFamily="2" charset="2"/>
              <a:buChar char="§"/>
              <a:tabLst/>
              <a:defRPr/>
            </a:pP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244" name="AutoShape 4" descr="data:image/jpg;base64,/9j/4AAQSkZJRgABAQAAAQABAAD/2wCEAAkGBhMSEBQREBMQFRAWFhcVFhYVFxgWGBQVFRcWFhQWFhUXGyYeFxojHRIaIDAhIycpLiwvFR4xODAqNScrLCkBCQoKDgwOGg8PGiwkHyU1LDU0NSwsKjIsLikpLDQpLDItNC4uNCosLC0pKSwwLCwuKSkqKSwpLCwsLDAsKSwsKv/AABEIALcBFAMBIgACEQEDEQH/xAAcAAEAAgMBAQEAAAAAAAAAAAAABQcDBAYCAQj/xABMEAACAQIDAwYJCQYDBgcAAAABAgADEQQSIQUTMQYUQVFhkgcXIlNxgZGh0RUjMkJSVLHB0hZicoKTsmTi8DNVY6Kj4SQ0Q3OUwvH/xAAaAQEAAwEBAQAAAAAAAAAAAAAAAQMFBAIG/8QANhEAAgECAgcHAgUEAwAAAAAAAAECAxEEEhMUITFRUqEFFSJBU5HRcaIygZKx4WFiwfEjQvD/2gAMAwEAAhEDEQA/ALxiIgCIkBjuUjJUZVVSFNrm+pHH3wCficz+1T/YT3x+1T/YT3wDponM/tU/2E98ftU/2E98A6aJxg8IFsdh8I6IBWuCwJupN8gA6bke+dfVrqv0mVb8LkD8YewlK+4yRMHP6fnKfeX4xz+n5yn3l+M85lxJyS4GeJg5/T85T7y/GOf0/OU+8vxjMuIyS4GeJg5/T85T7y/GOf0/OU+8vxjMuIyS4GeJipYpGJCOjEWJAIJF+F7cOEyz1vIatvEREECIiAIiIAiIgCIiAIiIAiJ53gva4v1XgHqIiAIiIAiIgHxmsLmV69e5J11N/brO62lUy0ah6kb8DK+zCSDNvR2xvRMOaM0WIMu97I3vZMWYRmEArflJtYrtinUB/wBlVpH0ZWW/4H2yyeU+0y+KqAnRGyAdQGh995SvKPEZsXWf98n2G8szbtQ85q9rZvU1mH90z8e2oL6m52NTU6sr8P8AJs869Ec69EiN6Y3pmRc+o0BL869E+HFej2SJ3pnzeGLjQEvzr/Vo51/q0iM5jeGLjQIychNsMu10a5tVZ6bdqsDkHqKr7JdeLxqUkL1XVEHSxt6u09koXkPQLbUw6jiKpJ/lDMf7ZbXKrkbzo7xKjCoBorElPUPqer2TcwNmrN7D4rtyU4PNSjeVtxtbG5W08TWenSVgiLfO2mbW2i9Xp9km94Ose2VjsbkNUes9LEB6WVcwIAIbW2jcDJvxYU/PVO6s0pwpp7z5jDYrGTheVO72+duljs94Ose2c7gNm4sCoauITMaeVLM5G8FR3Dm+gBBQEBeg2sNDHeLCn56p3VjxYU/PVO6s8ZYc3Q6NPi/RX6l8EnTwuNDqTXolbNmHWWZGXL5GgUBl1uT+7fyfT0cduqYFfDb4Bs5K2V2zXQWsSFIGUkWIuTrIrxYU/PVO6seLCn56p3VjLDm6DT4v0V+pfBLrhcZasGxFIkqwokKFyknyWfyTqABw0uTpwmqcFtAZrYqhchQMwUgEU6gawCC16jKbm+i8OvS8WFPz1TurHiwp+eqd1Yyw5ug0+L9FfqXwb+IwWPJIXFUQl2N7Ln+ldFzZMqjKACcp+key2bmOLFWo4xKFGLFaZt5IzJkAZlaxyhxoLA5dG1MivFhT89U7qx4sKfnqndWMsOboNPi/RX6l8ElQwuOWwOIot5bEkgaqSxUAZNLEr0nyVy6Hy5JbHpVlD84qI5JGXL9UZQCD5I1uCeHTwHCc34sKfnqndWTvJzk4uEV1V2fMQdQBawt0SJKKWx9C2lVxEpWnTsuOZP8Awc/ys2vXrVmweFzBU/2rg5eIvYt9VRf1nT0wY5JqqlnxKI4ublWym3U979fRrbS8kqm1OabRrJXF8PWYMbi9gdUceg3GnUekTWxQU1jVxtkwy3alRVgxrfZIsbkGwJc9g9HTG8VZf7MCtkqylOptldqzbSilu3eVvd+RO8jNuOW5vWcVPJLUqoJOcKbMpLANcdov7p10rjkniHxO0RWChKdNGsqiy00IZVQetye3WWPKKytI2ezKrqUdu1JtJ8UIiJSaRrYxKpKblqSgMN5nRmLJ0hCrrlbtNx2TBtGliiy83qYZUt5Qq0ndib/VK1VA06wZIRAIHlhv+bsaD0FW1nFRHcm5ULlK1Fy9N739U4bE70qN01IN0l1ZgdOgK4I17TO+5XPbCt2so/5h8Jwd5KIPNXeZAFakKulyVYr22UMCPb7Y+c3ds1Le245WyXv9nPfh+9PV4vJB5p7zIQzUjV1sQrBP3bqXJPbr7J8w5qBTvGpFtbFFZRw0uCxJ17Z7vMddrIx/dP4GAU1iEZ6rKBmdmygDpYmwAHaZdtTk9VrMrYipQBFNUO6puCSoVQWL1SDYC2gHRKu5D4cPtGmTwQvU9ag5feR7JcHO/TLI4eNaPjV0eo4mph55qbsyJTkY28ua6bnXQUzn4aeUXy8eyfW5GNvBaum50uDTOfhrZs+Xj2SV55PvO47uo8v7l3e+L9R9Pgia3Its43ddN3pmDUyW462IcAadYn3FcimuN1XQL9bPTLE+gq4tp13ktzyOdyO7qPL+5Pe+L9R9Pgi8ZyJbTc10HG+8plvRbK4kfyo2GuFwr4gVxdLXDUyc5OgVbOLEsRqb2F50oxk4HwtbTvToURwZmc/yAKv95ju+hy/uH2vi+d9Pg6DwLjD4irVxJzDF0xY09MoWoLbxek3ykWPD1iW7Pzh4GNomltekt/JrJUpHt8neL76Qn6PniVKNJ5Y7ih151vHN3YiInkgREQBETHWxCoAXZVBYKMxAuzGyqL9JJsBAMkTRXbdArn31LJlV7lgBkdiqNr9UspAPTaZG2rRClzVpBVuGOZbAqxRgTfSzKV9IIgG1E1m2lSChzUp5CQL5ha7AEC/aDf0az5S2pRYZlq0mUgEEOpFjlINwf317w64BtRNVtq0Rxq0hrb6a8ddOPYfZM9OurXyspynKbEGx6jbgdeEAjNv8m6WLUCpcOv0XXiOzXiOz8Jyy+C85tcQMnYmtu9adftnbtLCpnrNx0VRqzHsH5nSc7hfCOKj5Fw1VuJ8khmsBckLbXQdcvg6lvDuMjFwwLqf81s353/Ox0Wxdh0sLTyUgdTdmOrMesn8pITV2dtKnXTPSNxexBFirDirA6gzalLvfaadJQUEqe7ysIiJBYIiIBz/LZ7YYdtRR7mP5ThM/bO15et8wg/4g9yt8Zwl5IM2ftnzPMV4vFiDLnEwY6palU/gb+0z1ea21G+YqfwN+EWBxng/a2Kc/8Nv7klg84lY8ka+XE+lGH4H8p2vOu33zVwkb0zgxM8s7E1zmBiZD877ffHO+33zq0ZzaUmecxzmQ4xfaZ652ev8ACNGTpSXGKnAeEmtmrUeymfe3/adRzs9f4TkOXerUm7GX3g/mZXUhaNz3Cpd2NfwePbauCI8+g9uh/GX9yr5YNhTu6dJs5GjuLJ/Lb6R9kovwWYTebXwg+y7OfQiO34gT9MYnCpUUpUVWQ8QwuPfMyo0pq6OmUKk6TVOWV8SsNi8s6tOs9WsHrFly2zWC630FiAPQJOeMz/DP3/8AJJ7ZHJalhqz1KJYK65ch1A1vcE6+o3k1InODf4Tiw2ExcIWdW2/yT6vacP4zP8M/f/yR4zP8M/f/AMk7iJ4zQ5ep0avivW+1HD+Mz/DP3/8AJNPafLWniFC1cLVIU5hlrMlmsQD5AF7XPHrliRGaHL1Gr4r1vtRVy7ewoVlGBqZWSnTYb57FKRBQWtbiOPE69cxDamDF7YGoCQRfetms2bN5WW+ucg663lrRGeHL1Gr4r1vtRWVDlLQRWRcJVCsyOfnmOtIKE1K3AAUcJrVdq4RlCnBVdFKX3rXykkkXy36SPXLWiM8OXqNXxXrfairF2zhRa2CqaEEfPNxHD6us6rkFXRqdbdo6DeA2Zs1hlAUC4vYBen/tOpiRKUWti6ltKjXjK86uZcMqRWG39pOcbWqB0zU2FKnSZc+YHyTZSCtr3Jv1yPxJ3dSq703o1vJCimMlOmzKM9+JGhuAD0yV5fcnXSs2JQE0n1a31GtY37Da9+u/ZIvZWNZQqUatgwZq61MqoRoMozEhzYenWdkbOKaPl66nGvKFTZtb9/NX+q3PZbcTPJLaTjaJQ1d6KiZWcEkMUpghrsATbKRftMsWcF4POTrqxxVVSotlpgixN/pNbqtoOu5nezlrNZth9B2VGaoXn5ttfRiIiUmoIiIByfhCb5ql/Gf7TOGvO08I7fN0f42/tnCXkogz3i8wXi8kGe809rn5ip/CZlvNPbDfMVP4fhAK5wGK3dRX6jc+jgfcTO9poSAwDFSAQbHUEXBnNchNirisdSpuL0hepUHWqC9j2E2Hrn6DWtYWGgHQNAPQJ7p47VvDa9zlxNBVWttio9y32W9hjct9lvYZbnOPTHOPTLu+P7Ov8HLqa5uhUe4b7LewxuG+y3sMt3nHpjnPpjvj+zr/AANSXN0Ki3DfZb2GRvKDZb1KJyoxZTmAynXoIHqPul4c47fxnL+EPbhpYMohIeq27uCQQvF/cLfzSH2tmWXJ1/gasqfizbv6EB4B+Sz7yrj6qkIFNKlmBGYkg1GF+gBQt/3m6pdEqLwNbdK1qmEYnI6mog6nW2a3VdTf+SW7OZzz7TvoSUoJoRESC4REQBERAEREAREQBERABE1F2TRDZxRoh+ObIt/ba82ibanhNJduYctlFegW4Wzre/Vx4yVfyK5uGzPb8zeiIkFgiIgCIiAcX4S28ih/E/4CcHnnc+E8+RQ/if8ABZwGeSQZs8Z5hzxnkgy5pqbXb5ip/DM2eam1W+Zf0QDB4HkHOa79IpAD+Zxf+yWvvpU3gmqWq1//AG09zH4yy99MfFTtUaKKkvEb2+jfTR30b6c2kPGY3t9Pu+mhvo30aQZjf304DwnYm70E6ldvaVH/ANZ2G+nC+ETWrSPRkI9ja/iJdQneaRTWl4Gang9xBTaeGI6XKn0OjL+cvfae2aOHXNWdV6hxZvQo1MoPkMt9pYUDzqn2XJ/CXPyg5F0sUTUBNOt9oag9WZT+Vpr0bf8AbceKcqqoydJJu/n/AO+DX2Py6p16zq2SlRVbqajAMxuB0mw06BeTfy/hvvGH/qJ8ZxOx/B+2+dMUGyBbo9MizG9uJGmnQQJNeLfC/ar94fpnVONO+8pw1XHOF5RV9u92ZOfL+G+8Yf8AqJ8Y+X8N94w/9RPjIPxb4X7VfvD9MeLfC/ar94fpni1Pizo0mN5I+7Pu2Wp16l12hRp0ym7KBl6WDM195a/kgaqbAEcGIOHE0abIVXaNKmd81UFXFgrIae7tn4a5vSb8dZl8W+F+1X7w/THi3wv2q/eH6YtT4saTG8kfdmrTw9mLHatMk3+voPKYgAb2wADAaanKLkzKi2dCdqUyivnZSy3fyqbZSd5oPIOltMxHDSZfFvhftV+8P0x4t8L9qv3h+mLU+LGkxvJH3ZpYoVPL3e0qHlb5x85lyu4QU0AzsMvkkX6MxIFyCMlOhlzkbUpksrAXf6BZ3ZSPnLnKrhBe/C5uZs+LfC/ar94fpjxb4X7VfvD9Mm1PixpMbyR92atLDZVYDaqXIIvnBILF2LC9Q2+mQBwA4WIBE/yeFlcc5XEDOSGBzFFIFkJzHhb/APTcyK8W+F+1X7w/TJjYfJ+nhVZaRchiCcxB1AtpYCeZKFtjLaU8S5f8kUl/RnD8veULvWbDISKSWDAfXbib9gva3ZJPYnIvD1cLTquHzMlzZiNdeHVPeAwAp7Wr70Lkem1RS1rHM1PhfpBuPVJbG4tcMS6shw7EB1BHzRbTOgH1STqPX1y5yslGJmUqCnUnXxG1Xas/Kz3/AE/2RXJHbBTFVcCzFqas4pFjcgISMt+kWF+yxnaSvOS2F3u1K1dNaaPVbMNQc5ZVAPaGJ9UsOV1klI7uzJSlRebcm0voIiJSaQiIgHC+FM+RQ/if8BK9zywvCr/sqB/fb+0Suc89IgyZ4zzFnjPJsDLnmttJvmX9EyZ5gx7fNP6DFgRPg6xwp4zKeFSmy+sWcf2mWjvpRWHrsjK6Eh1IKkcQRwlx4fHHIucAPlGa3ANbyrdl5l4nBVa881JX4lFaDbuiS30b6aPPB1e+feeCc3dWL5eq+SnRyN3fRvZpc8Ec7Ed14vl6r5Gjkb29nMcuqOanTqD6rFT6GAt7198medj/AFaYsYEq02pv9Fh6x1EdollLs7FwmpOPVfJEqUmrEX4JtnmptJXt5NJHc+kjIv8Af7jLzlU+CzbVCji6uBRDne5FYnV2pjWnltZQBmI11sesS1praOVPZI6KFN04WYied4L5bjNa9um3XbqnqC8RE09obVp0TTFVrbx1pr2s3D1dHrEA3IkPg+VFKpTFRVqZSiOuinNvHNNFurEBi1hZiOOvBrKvKzDIcruVbUEZWOUqbNcqCLA3F728k66GATESE/bLCZc29IHalS+uo0y36Z6ocrcO9TdhnvcKCUYAsTYJe2jXvobcDAJmJDNyuwoz3qWyM6N5LEA08mbVQdL1FA6ybCeafLDDMXGdhkDFrqwsEdqb3FrizIV1trYQCbiQVLlphSGbOwVQWuUbVQzJmFhexZbA9OZRxNpJ7P2nTrqWpNcKxU3BUhhxFmAPTAMW19i0sSmSstwNQRoynrUzml8GNHNc1quXqsoPtt+Um9ucohQZKNNd5iHtlS9gAdMznoGnuM5fG8s8bRId1wzUmLBShzK2W17Mrk9PT7JfTVS3hZj4yeDz3qxu1vaT2fU7fZ2zadCmKdFQqjXtJ6SSdSZtSI5O8pKeLQsvk1F+mh1IvwIPSD1yXlUk09pp0ZQlBOn+HysIiJ5LRERAOE8LK/MUT/xD/YfhKyloeFrTCUm6qwHtSp8JVW/7IBliYt/2Rv8AsgGWYsUPIb0GfN+eoTxWq3UjTgZIORwQ+cpg8M6/3CWNz2VrTqZWDdRB9hvO8VrgHoIBHoIuPxmhgrPMjxM3ueRzyaUWmhlRXc3ueT6MbNC0WkZULkhzz/WsDGf61kfaIyoXNbkPXI2rhmHE17d/Mp9zGXFyx5SYnD+TSpZUI/2x8oXPUBop/i9krLwa7DaptZDY7uiWqsei1iKevWWYd09UvllBFiAQdCD0iZuJklUV1cV6cqtNxhLK+KKk2Dt7E06tSrTRq1Rls2YO5te9/JN5Pftpj/un/Tq/GdXs/k7RoVWq0VyF1ylR9Hje4HR6tJJymVWLf4TLw/Z9eELOq1v3HA/tpj/un/Tq/GY63KrGPbPgUa3DNRqG17Xtf0D2SwonnSR5S/Uq3rS9kVyOUWK8q2z6XlKEb5ip5SLoqt1qAdAdIPKLE/7vpf0H7B+AHsEsaI0keUnUq/rS9kVweUGJOh2fRtof/LvxAIHuJHrM+NygxOZW5hTDKxYEUaosx4nQ6+vqB6BLIiNJHlGpV/Wl7IrLEbWrv9LZ1P6DppRqjyagAcCxFiQLX4i5txMy/L+Jtb5Oo24W5u/DX4n2mWREaSPKNSr+tL2RXA5QYn/d1H/479RX8CR6DOn5I46pUSoalBKBz3sqFMxI1Yg8T2zoInmU01ZIto4arTnmlVclwdiqtqYyr8qVCgzOam7CkXDIQEynsK/jN8YXULucOFXe81UPvadWo2XeB6hbiFGgOXUdkmeUvJ6qtcY3CAGoNKlPTyxaxtfjddCPZrOP2jTqVctClg3pKjMwQLUZrvlBzFv4B0DhOqLUkrGBWhKhKedNtttf1u/LY/z3bUtjJvYAWntKktEUwHo/OimxdA+VmYA3PBlXplhTk+RPJNsPetWtvWFgvHIvE3PDMbD0W7Z1k5qrTlsNzs6nOFHxq123bgIiJUaIiIgHF+Flf/AKeqsh/wCVx+cp/OJc3hTp32bUP2Xpn/nA/OUlvBJRBmziN4Jh3gjeCSDNvBBcTDvBG8EbQcsVubDje3rn6GwQFOlTpjgiKg/kUL+U/PwbLVv1P+DS8+czI7SqZMq+prdnU8+Z/QlecRziRXOY5zMjTmtoCV5xHOJFc5jnMacaAlecRziRXOYGJjTjQHjkttlvlL6RyVC1MjosAcmnYQPaZZlauqKWdgqjUkmwHpJlQcmKZOPojp3t/Zcn8J3HK7kpVxPl06zG3Ck5sn8pHA+m/pE3+zvFFqT2XPnu2JSpeKnHM7biT2Xymo4iq1KjmYIuYvaynW1hfU+mS8qnYPJWtUrPSZnoOq5jcHUXt0EXHbJ/xeVfvj91v1zVnTgn+I+cw2NxVSGZ0r7/ADS6PadvE4jxeVfvj91v1x4vKv3x+63654yQ5uh0azifRf6onbyDxW0MXvzTp0Pmc1MCowBBX/1jbeA9IAuB9FvpXEhPF5V++P3W/XHi8q/fH7rfrjJDm6DWcT6L/VElKm1sarUv/DhlNPNVygjKwYhgDmNvJsQupN+M8YbbGOZKxqYYIwCmnYF73IDgqH1Kg36M3Ra0jvF5V++P3W/XHi8q/fH7rfrjJDm6DWcT6P3RJGrtvGhjbC3Vad79L1CAVUWbyRxJvfq42vmxe0sYrMyUA9PdB1S1mD21p589m1PHKNAeMiPF5V++P3W/XHi8q/fH7rfrjJDm6DWcT6P3RJJ9s4/TLhFve9ib+T5By3uArWYi+uoJtYaymxcXWqIWxFIUmuAFBJuMqkk3t0ki1tLTmfF5V++P3W/XJ7k3sFsKrq9U1cxBuQRawtbUmRKMUtjLaVatOVp0sq43TIDldt2vUrHCYMVLqPnCl8xJF8txwAB1M5SvsDGU/nGpVx05hckdpKkkTe23iqmF2lVqBVJLZgHFwVbUWPEdVx1SR2ty4NRUNGq9IZTnphQz5r9DsLBbdIN+ydcU4pZVsPnK8qVadSVabUk3ZbN1/K/XaSPIXlQ9UnD1yTUAujHiQPpK3WRxv6eqdnK05G1Hr49ahLkIrlmZi5swKgFj2twAHAyy5zVklLYbnZdWVSh4nezsnxQiIlJpiIiAc34RaWbZmJHUqt3XVvylBXn6M5VYfeYHEp10Ko9eQ2n5qziSDZvF5r5xGcQDYvF5r5xPmcQCIxws7+kz9C4fkqd3TIqDWmhsQbi6g6m+s/P+PS9Qjrt7wJ+mmbL5PUAvdAH5TK7TcFBZ15nbg6k4SeRkR+yrecXun4x+yrecXun4yW30b6YOajw6mlrFbj0RE/sq3nF7p+Mfsq3nF7p+Mlt9G+jNR4dRrFbj0RE/sq3nF7p+Mfss3nF7p+Mlt9ArRmo8Oo1itx6Ig+SuzqSbRcF8zqpy2FhnP0+niAT7+qd/Kt2BWPP6bX1NU37c2YH8Z2HKHlpSwpNMBnrW+jwAvwux/K8+j7N8dPKl5mP2lXjSekqy2HRRK52Ny/YVnqYtnKFbKlMDKpvfgT1dJuZN+MnC9Vfuj9U1HRmvIx6faeGnG+a31OrnitWVFLOyqo4liAB6SeE5fxk4Xqr90fqmttDl3hK1MoecrqrAqqXBR1dSMxI4qOIMjRT4FneGG50dY20KQvepTFioPlLoX1QHXQno65mNQXAuLm5A6SBa+nrHtlc09s4BVZVbGhWdalrUyFYUzSOUNcAMpN/dbSYTjdm3uOeghiwNwW1ZHy5mJbLemNLxop8B3hhudFlmst7XF7XtcXt126o3y3AuLkXAuLkdYErajtLZ6F2U4vO1J6OZlpmyP0C1jpYdPRMlHbOz1c1CcaXIqA/RFt9fPlsbr9I2sdI0U+A7ww3OixRVF7XFxxF9Rw6PWPaJ5rYpEKh3RSxsoJALHqUHideiVs2N2Z5WmLBa5JUU1N2VVazLYi4pjQadAAGk2W23s40hRK4rIHZzohLFqbUjmJOoyuRr1CNFPgO8MNzosCriUX6TKvpIHTbp7TMiuDwINtD2HqlZ18bsx8+cYslyxzWp5lziqCEbioHOGItwIB6J1vJDGUai1TQNQrnF86qtvIVRYKbH6HHTjIcJJXaLKeLoVJZYSTZ85ZbMw1SjnxD7srotQam5+rl+uOz8JWtPDUDUyms4S/0t10deXPeSXLfabVcW6knJTORR0C30j6SfynPzupQajvPku0cTCrXdoLZs89tvz/kuHkvs7D0qA5swdW1L8Sx7eq3V0e2TErLwdbTZMTubnJUB06AyjMD7AR7JZs46sXGW0+m7OrxrUE4q1tlhERKjQEREA81aYZSp4EEH0HQz8qYhMjshvdWKn0qSD+E/VsqjlP4GatfF1q9CvRSnUYvldWurNq4uulr3PrgFS5xGcSxvEVivvOG7tSPEVivvOG7tSAVzvBG8ljeIrFfecN3akeIrFfecN3akAr7BYLfYrDINd5Upp/1AD7jP0RtOkVqtxsTceuclyR8EVXDYqlXr1qLpTbOAitfMAQurcBex9Us96QPEA+kXnBj8HrdNRTs0X0Kuilc5K8XnVc2T7K+wRzZPsr7BMXuKfOvY69dXA5W8XnVc2T7K+wRzZPsr7BHcU+dew11cDlbxmnVc2T7K+wRzZPsr7BHcU+dew11cpXfJzZ5O0FXWyMzn0AHKfWSPbO82nsejiFy1kVh0HgV9DDUTZp4dVJKqoJ0JAAJtwuZkm/hKDw8LX2nDiZRr/iWw5fY/IenQrOxyVaTLZVqKGKm9+kWOnTpJv5Ew/mKH9NPhN2J2OcntbOOnhqVNZYxVjS+RMP5ih/TT4R8iYfzFD+mnwm7EjMyzRQ5V7Gl8iYfzFD+mnwj5Ew/mKH9NPhN2IzMaKHKvY0vkTD+Yof00+EfImH8xQ/pp8JuxGZjRQ5V7Gl8iYfzFD+mnwj5Ew/mKH9NPhN2IzMaKHKvY0vkTD+Yof00+Ez4bB06YIpoiA8cqhb+mwmaIuyVTindJFXcvdiPSxDVgCaVQ3zdCvbylPVwuPT2Tl5e1WkrKVYBlOhBFwfSDxkUvJHCBs24p349JHdJt7p1QxFlZo+fxXYrqVHOnJJPicn4OthsavOWBCKCEJ+sx0JHYBcevsliT4qgCwAAGgA6J9nPOed3NjB4WOGpKmtvyIiJ4OsREQBERAEREAREQBERAEREAREQBERAEREAREQBERAEREAREQBERAEREAREQBERAEREA/9k="/>
          <p:cNvSpPr>
            <a:spLocks noChangeAspect="1" noChangeArrowheads="1"/>
          </p:cNvSpPr>
          <p:nvPr/>
        </p:nvSpPr>
        <p:spPr bwMode="auto">
          <a:xfrm>
            <a:off x="106363" y="-839788"/>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6" name="AutoShape 6" descr="data:image/jpg;base64,/9j/4AAQSkZJRgABAQAAAQABAAD/2wCEAAkGBhMSEBQREBMQFRAWFhcVFhYVFxgWGBQVFRcWFhQWFhUXGyYeFxojHRIaIDAhIycpLiwvFR4xODAqNScrLCkBCQoKDgwOGg8PGiwkHyU1LDU0NSwsKjIsLikpLDQpLDItNC4uNCosLC0pKSwwLCwuKSkqKSwpLCwsLDAsKSwsKv/AABEIALcBFAMBIgACEQEDEQH/xAAcAAEAAgMBAQEAAAAAAAAAAAAABQcDBAYCAQj/xABMEAACAQIDAwYJCQYDBgcAAAABAgADEQQSIQUTMQYUQVFhkgcXIlNxgZGh0RUjMkJSVLHB0hZicoKTsmTi8DNVY6Kj4SQ0Q3OUwvH/xAAaAQEAAwEBAQAAAAAAAAAAAAAAAQMFBAIG/8QANhEAAgECAgcHAgUEAwAAAAAAAAECAxEEEhMUITFRUqEFFSJBU5HRcaIygZKx4WFiwfEjQvD/2gAMAwEAAhEDEQA/ALxiIgCIkBjuUjJUZVVSFNrm+pHH3wCficz+1T/YT3x+1T/YT3wDponM/tU/2E98ftU/2E98A6aJxg8IFsdh8I6IBWuCwJupN8gA6bke+dfVrqv0mVb8LkD8YewlK+4yRMHP6fnKfeX4xz+n5yn3l+M85lxJyS4GeJg5/T85T7y/GOf0/OU+8vxjMuIyS4GeJg5/T85T7y/GOf0/OU+8vxjMuIyS4GeJipYpGJCOjEWJAIJF+F7cOEyz1vIatvEREECIiAIiIAiIgCIiAIiIAiJ53gva4v1XgHqIiAIiIAiIgHxmsLmV69e5J11N/brO62lUy0ah6kb8DK+zCSDNvR2xvRMOaM0WIMu97I3vZMWYRmEArflJtYrtinUB/wBlVpH0ZWW/4H2yyeU+0y+KqAnRGyAdQGh995SvKPEZsXWf98n2G8szbtQ85q9rZvU1mH90z8e2oL6m52NTU6sr8P8AJs869Ec69EiN6Y3pmRc+o0BL869E+HFej2SJ3pnzeGLjQEvzr/Vo51/q0iM5jeGLjQIychNsMu10a5tVZ6bdqsDkHqKr7JdeLxqUkL1XVEHSxt6u09koXkPQLbUw6jiKpJ/lDMf7ZbXKrkbzo7xKjCoBorElPUPqer2TcwNmrN7D4rtyU4PNSjeVtxtbG5W08TWenSVgiLfO2mbW2i9Xp9km94Ose2VjsbkNUes9LEB6WVcwIAIbW2jcDJvxYU/PVO6s0pwpp7z5jDYrGTheVO72+duljs94Ose2c7gNm4sCoauITMaeVLM5G8FR3Dm+gBBQEBeg2sNDHeLCn56p3VjxYU/PVO6s8ZYc3Q6NPi/RX6l8EnTwuNDqTXolbNmHWWZGXL5GgUBl1uT+7fyfT0cduqYFfDb4Bs5K2V2zXQWsSFIGUkWIuTrIrxYU/PVO6seLCn56p3VjLDm6DT4v0V+pfBLrhcZasGxFIkqwokKFyknyWfyTqABw0uTpwmqcFtAZrYqhchQMwUgEU6gawCC16jKbm+i8OvS8WFPz1TurHiwp+eqd1Yyw5ug0+L9FfqXwb+IwWPJIXFUQl2N7Ln+ldFzZMqjKACcp+key2bmOLFWo4xKFGLFaZt5IzJkAZlaxyhxoLA5dG1MivFhT89U7qx4sKfnqndWMsOboNPi/RX6l8ElQwuOWwOIot5bEkgaqSxUAZNLEr0nyVy6Hy5JbHpVlD84qI5JGXL9UZQCD5I1uCeHTwHCc34sKfnqndWTvJzk4uEV1V2fMQdQBawt0SJKKWx9C2lVxEpWnTsuOZP8Awc/ys2vXrVmweFzBU/2rg5eIvYt9VRf1nT0wY5JqqlnxKI4ublWym3U979fRrbS8kqm1OabRrJXF8PWYMbi9gdUceg3GnUekTWxQU1jVxtkwy3alRVgxrfZIsbkGwJc9g9HTG8VZf7MCtkqylOptldqzbSilu3eVvd+RO8jNuOW5vWcVPJLUqoJOcKbMpLANcdov7p10rjkniHxO0RWChKdNGsqiy00IZVQetye3WWPKKytI2ezKrqUdu1JtJ8UIiJSaRrYxKpKblqSgMN5nRmLJ0hCrrlbtNx2TBtGliiy83qYZUt5Qq0ndib/VK1VA06wZIRAIHlhv+bsaD0FW1nFRHcm5ULlK1Fy9N739U4bE70qN01IN0l1ZgdOgK4I17TO+5XPbCt2so/5h8Jwd5KIPNXeZAFakKulyVYr22UMCPb7Y+c3ds1Le245WyXv9nPfh+9PV4vJB5p7zIQzUjV1sQrBP3bqXJPbr7J8w5qBTvGpFtbFFZRw0uCxJ17Z7vMddrIx/dP4GAU1iEZ6rKBmdmygDpYmwAHaZdtTk9VrMrYipQBFNUO6puCSoVQWL1SDYC2gHRKu5D4cPtGmTwQvU9ag5feR7JcHO/TLI4eNaPjV0eo4mph55qbsyJTkY28ua6bnXQUzn4aeUXy8eyfW5GNvBaum50uDTOfhrZs+Xj2SV55PvO47uo8v7l3e+L9R9Pgia3Its43ddN3pmDUyW462IcAadYn3FcimuN1XQL9bPTLE+gq4tp13ktzyOdyO7qPL+5Pe+L9R9Pgi8ZyJbTc10HG+8plvRbK4kfyo2GuFwr4gVxdLXDUyc5OgVbOLEsRqb2F50oxk4HwtbTvToURwZmc/yAKv95ju+hy/uH2vi+d9Pg6DwLjD4irVxJzDF0xY09MoWoLbxek3ykWPD1iW7Pzh4GNomltekt/JrJUpHt8neL76Qn6PniVKNJ5Y7ih151vHN3YiInkgREQBETHWxCoAXZVBYKMxAuzGyqL9JJsBAMkTRXbdArn31LJlV7lgBkdiqNr9UspAPTaZG2rRClzVpBVuGOZbAqxRgTfSzKV9IIgG1E1m2lSChzUp5CQL5ha7AEC/aDf0az5S2pRYZlq0mUgEEOpFjlINwf317w64BtRNVtq0Rxq0hrb6a8ddOPYfZM9OurXyspynKbEGx6jbgdeEAjNv8m6WLUCpcOv0XXiOzXiOz8Jyy+C85tcQMnYmtu9adftnbtLCpnrNx0VRqzHsH5nSc7hfCOKj5Fw1VuJ8khmsBckLbXQdcvg6lvDuMjFwwLqf81s353/Ox0Wxdh0sLTyUgdTdmOrMesn8pITV2dtKnXTPSNxexBFirDirA6gzalLvfaadJQUEqe7ysIiJBYIiIBz/LZ7YYdtRR7mP5ThM/bO15et8wg/4g9yt8Zwl5IM2ftnzPMV4vFiDLnEwY6palU/gb+0z1ea21G+YqfwN+EWBxng/a2Kc/8Nv7klg84lY8ka+XE+lGH4H8p2vOu33zVwkb0zgxM8s7E1zmBiZD877ffHO+33zq0ZzaUmecxzmQ4xfaZ652ev8ACNGTpSXGKnAeEmtmrUeymfe3/adRzs9f4TkOXerUm7GX3g/mZXUhaNz3Cpd2NfwePbauCI8+g9uh/GX9yr5YNhTu6dJs5GjuLJ/Lb6R9kovwWYTebXwg+y7OfQiO34gT9MYnCpUUpUVWQ8QwuPfMyo0pq6OmUKk6TVOWV8SsNi8s6tOs9WsHrFly2zWC630FiAPQJOeMz/DP3/8AJJ7ZHJalhqz1KJYK65ch1A1vcE6+o3k1InODf4Tiw2ExcIWdW2/yT6vacP4zP8M/f/yR4zP8M/f/AMk7iJ4zQ5ep0avivW+1HD+Mz/DP3/8AJNPafLWniFC1cLVIU5hlrMlmsQD5AF7XPHrliRGaHL1Gr4r1vtRVy7ewoVlGBqZWSnTYb57FKRBQWtbiOPE69cxDamDF7YGoCQRfetms2bN5WW+ucg663lrRGeHL1Gr4r1vtRWVDlLQRWRcJVCsyOfnmOtIKE1K3AAUcJrVdq4RlCnBVdFKX3rXykkkXy36SPXLWiM8OXqNXxXrfairF2zhRa2CqaEEfPNxHD6us6rkFXRqdbdo6DeA2Zs1hlAUC4vYBen/tOpiRKUWti6ltKjXjK86uZcMqRWG39pOcbWqB0zU2FKnSZc+YHyTZSCtr3Jv1yPxJ3dSq703o1vJCimMlOmzKM9+JGhuAD0yV5fcnXSs2JQE0n1a31GtY37Da9+u/ZIvZWNZQqUatgwZq61MqoRoMozEhzYenWdkbOKaPl66nGvKFTZtb9/NX+q3PZbcTPJLaTjaJQ1d6KiZWcEkMUpghrsATbKRftMsWcF4POTrqxxVVSotlpgixN/pNbqtoOu5nezlrNZth9B2VGaoXn5ttfRiIiUmoIiIByfhCb5ql/Gf7TOGvO08I7fN0f42/tnCXkogz3i8wXi8kGe809rn5ip/CZlvNPbDfMVP4fhAK5wGK3dRX6jc+jgfcTO9poSAwDFSAQbHUEXBnNchNirisdSpuL0hepUHWqC9j2E2Hrn6DWtYWGgHQNAPQJ7p47VvDa9zlxNBVWttio9y32W9hjct9lvYZbnOPTHOPTLu+P7Ov8HLqa5uhUe4b7LewxuG+y3sMt3nHpjnPpjvj+zr/AANSXN0Ki3DfZb2GRvKDZb1KJyoxZTmAynXoIHqPul4c47fxnL+EPbhpYMohIeq27uCQQvF/cLfzSH2tmWXJ1/gasqfizbv6EB4B+Sz7yrj6qkIFNKlmBGYkg1GF+gBQt/3m6pdEqLwNbdK1qmEYnI6mog6nW2a3VdTf+SW7OZzz7TvoSUoJoRESC4REQBERAEREAREQBERABE1F2TRDZxRoh+ObIt/ba82ibanhNJduYctlFegW4Wzre/Vx4yVfyK5uGzPb8zeiIkFgiIgCIiAcX4S28ih/E/4CcHnnc+E8+RQ/if8ABZwGeSQZs8Z5hzxnkgy5pqbXb5ip/DM2eam1W+Zf0QDB4HkHOa79IpAD+Zxf+yWvvpU3gmqWq1//AG09zH4yy99MfFTtUaKKkvEb2+jfTR30b6c2kPGY3t9Pu+mhvo30aQZjf304DwnYm70E6ldvaVH/ANZ2G+nC+ETWrSPRkI9ja/iJdQneaRTWl4Gang9xBTaeGI6XKn0OjL+cvfae2aOHXNWdV6hxZvQo1MoPkMt9pYUDzqn2XJ/CXPyg5F0sUTUBNOt9oag9WZT+Vpr0bf8AbceKcqqoydJJu/n/AO+DX2Py6p16zq2SlRVbqajAMxuB0mw06BeTfy/hvvGH/qJ8ZxOx/B+2+dMUGyBbo9MizG9uJGmnQQJNeLfC/ar94fpnVONO+8pw1XHOF5RV9u92ZOfL+G+8Yf8AqJ8Y+X8N94w/9RPjIPxb4X7VfvD9MeLfC/ar94fpni1Pizo0mN5I+7Pu2Wp16l12hRp0ym7KBl6WDM195a/kgaqbAEcGIOHE0abIVXaNKmd81UFXFgrIae7tn4a5vSb8dZl8W+F+1X7w/THi3wv2q/eH6YtT4saTG8kfdmrTw9mLHatMk3+voPKYgAb2wADAaanKLkzKi2dCdqUyivnZSy3fyqbZSd5oPIOltMxHDSZfFvhftV+8P0x4t8L9qv3h+mLU+LGkxvJH3ZpYoVPL3e0qHlb5x85lyu4QU0AzsMvkkX6MxIFyCMlOhlzkbUpksrAXf6BZ3ZSPnLnKrhBe/C5uZs+LfC/ar94fpjxb4X7VfvD9Mm1PixpMbyR92atLDZVYDaqXIIvnBILF2LC9Q2+mQBwA4WIBE/yeFlcc5XEDOSGBzFFIFkJzHhb/APTcyK8W+F+1X7w/TJjYfJ+nhVZaRchiCcxB1AtpYCeZKFtjLaU8S5f8kUl/RnD8veULvWbDISKSWDAfXbib9gva3ZJPYnIvD1cLTquHzMlzZiNdeHVPeAwAp7Wr70Lkem1RS1rHM1PhfpBuPVJbG4tcMS6shw7EB1BHzRbTOgH1STqPX1y5yslGJmUqCnUnXxG1Xas/Kz3/AE/2RXJHbBTFVcCzFqas4pFjcgISMt+kWF+yxnaSvOS2F3u1K1dNaaPVbMNQc5ZVAPaGJ9UsOV1klI7uzJSlRebcm0voIiJSaQiIgHC+FM+RQ/if8BK9zywvCr/sqB/fb+0Suc89IgyZ4zzFnjPJsDLnmttJvmX9EyZ5gx7fNP6DFgRPg6xwp4zKeFSmy+sWcf2mWjvpRWHrsjK6Eh1IKkcQRwlx4fHHIucAPlGa3ANbyrdl5l4nBVa881JX4lFaDbuiS30b6aPPB1e+feeCc3dWL5eq+SnRyN3fRvZpc8Ec7Ed14vl6r5Gjkb29nMcuqOanTqD6rFT6GAt7198medj/AFaYsYEq02pv9Fh6x1EdollLs7FwmpOPVfJEqUmrEX4JtnmptJXt5NJHc+kjIv8Af7jLzlU+CzbVCji6uBRDne5FYnV2pjWnltZQBmI11sesS1praOVPZI6KFN04WYied4L5bjNa9um3XbqnqC8RE09obVp0TTFVrbx1pr2s3D1dHrEA3IkPg+VFKpTFRVqZSiOuinNvHNNFurEBi1hZiOOvBrKvKzDIcruVbUEZWOUqbNcqCLA3F728k66GATESE/bLCZc29IHalS+uo0y36Z6ocrcO9TdhnvcKCUYAsTYJe2jXvobcDAJmJDNyuwoz3qWyM6N5LEA08mbVQdL1FA6ybCeafLDDMXGdhkDFrqwsEdqb3FrizIV1trYQCbiQVLlphSGbOwVQWuUbVQzJmFhexZbA9OZRxNpJ7P2nTrqWpNcKxU3BUhhxFmAPTAMW19i0sSmSstwNQRoynrUzml8GNHNc1quXqsoPtt+Um9ucohQZKNNd5iHtlS9gAdMznoGnuM5fG8s8bRId1wzUmLBShzK2W17Mrk9PT7JfTVS3hZj4yeDz3qxu1vaT2fU7fZ2zadCmKdFQqjXtJ6SSdSZtSI5O8pKeLQsvk1F+mh1IvwIPSD1yXlUk09pp0ZQlBOn+HysIiJ5LRERAOE8LK/MUT/xD/YfhKyloeFrTCUm6qwHtSp8JVW/7IBliYt/2Rv8AsgGWYsUPIb0GfN+eoTxWq3UjTgZIORwQ+cpg8M6/3CWNz2VrTqZWDdRB9hvO8VrgHoIBHoIuPxmhgrPMjxM3ueRzyaUWmhlRXc3ueT6MbNC0WkZULkhzz/WsDGf61kfaIyoXNbkPXI2rhmHE17d/Mp9zGXFyx5SYnD+TSpZUI/2x8oXPUBop/i9krLwa7DaptZDY7uiWqsei1iKevWWYd09UvllBFiAQdCD0iZuJklUV1cV6cqtNxhLK+KKk2Dt7E06tSrTRq1Rls2YO5te9/JN5Pftpj/un/Tq/GdXs/k7RoVWq0VyF1ylR9Hje4HR6tJJymVWLf4TLw/Z9eELOq1v3HA/tpj/un/Tq/GY63KrGPbPgUa3DNRqG17Xtf0D2SwonnSR5S/Uq3rS9kVyOUWK8q2z6XlKEb5ip5SLoqt1qAdAdIPKLE/7vpf0H7B+AHsEsaI0keUnUq/rS9kVweUGJOh2fRtof/LvxAIHuJHrM+NygxOZW5hTDKxYEUaosx4nQ6+vqB6BLIiNJHlGpV/Wl7IrLEbWrv9LZ1P6DppRqjyagAcCxFiQLX4i5txMy/L+Jtb5Oo24W5u/DX4n2mWREaSPKNSr+tL2RXA5QYn/d1H/479RX8CR6DOn5I46pUSoalBKBz3sqFMxI1Yg8T2zoInmU01ZIto4arTnmlVclwdiqtqYyr8qVCgzOam7CkXDIQEynsK/jN8YXULucOFXe81UPvadWo2XeB6hbiFGgOXUdkmeUvJ6qtcY3CAGoNKlPTyxaxtfjddCPZrOP2jTqVctClg3pKjMwQLUZrvlBzFv4B0DhOqLUkrGBWhKhKedNtttf1u/LY/z3bUtjJvYAWntKktEUwHo/OimxdA+VmYA3PBlXplhTk+RPJNsPetWtvWFgvHIvE3PDMbD0W7Z1k5qrTlsNzs6nOFHxq123bgIiJUaIiIgHF+Flf/AKeqsh/wCVx+cp/OJc3hTp32bUP2Xpn/nA/OUlvBJRBmziN4Jh3gjeCSDNvBBcTDvBG8EbQcsVubDje3rn6GwQFOlTpjgiKg/kUL+U/PwbLVv1P+DS8+czI7SqZMq+prdnU8+Z/QlecRziRXOY5zMjTmtoCV5xHOJFc5jnMacaAlecRziRXOYGJjTjQHjkttlvlL6RyVC1MjosAcmnYQPaZZlauqKWdgqjUkmwHpJlQcmKZOPojp3t/Zcn8J3HK7kpVxPl06zG3Ck5sn8pHA+m/pE3+zvFFqT2XPnu2JSpeKnHM7biT2Xymo4iq1KjmYIuYvaynW1hfU+mS8qnYPJWtUrPSZnoOq5jcHUXt0EXHbJ/xeVfvj91v1zVnTgn+I+cw2NxVSGZ0r7/ADS6PadvE4jxeVfvj91v1x4vKv3x+63654yQ5uh0azifRf6onbyDxW0MXvzTp0Pmc1MCowBBX/1jbeA9IAuB9FvpXEhPF5V++P3W/XHi8q/fH7rfrjJDm6DWcT6L/VElKm1sarUv/DhlNPNVygjKwYhgDmNvJsQupN+M8YbbGOZKxqYYIwCmnYF73IDgqH1Kg36M3Ra0jvF5V++P3W/XHi8q/fH7rfrjJDm6DWcT6P3RJGrtvGhjbC3Vad79L1CAVUWbyRxJvfq42vmxe0sYrMyUA9PdB1S1mD21p589m1PHKNAeMiPF5V++P3W/XHi8q/fH7rfrjJDm6DWcT6P3RJJ9s4/TLhFve9ib+T5By3uArWYi+uoJtYaymxcXWqIWxFIUmuAFBJuMqkk3t0ki1tLTmfF5V++P3W/XJ7k3sFsKrq9U1cxBuQRawtbUmRKMUtjLaVatOVp0sq43TIDldt2vUrHCYMVLqPnCl8xJF8txwAB1M5SvsDGU/nGpVx05hckdpKkkTe23iqmF2lVqBVJLZgHFwVbUWPEdVx1SR2ty4NRUNGq9IZTnphQz5r9DsLBbdIN+ydcU4pZVsPnK8qVadSVabUk3ZbN1/K/XaSPIXlQ9UnD1yTUAujHiQPpK3WRxv6eqdnK05G1Hr49ahLkIrlmZi5swKgFj2twAHAyy5zVklLYbnZdWVSh4nezsnxQiIlJpiIiAc34RaWbZmJHUqt3XVvylBXn6M5VYfeYHEp10Ko9eQ2n5qziSDZvF5r5xGcQDYvF5r5xPmcQCIxws7+kz9C4fkqd3TIqDWmhsQbi6g6m+s/P+PS9Qjrt7wJ+mmbL5PUAvdAH5TK7TcFBZ15nbg6k4SeRkR+yrecXun4x+yrecXun4yW30b6YOajw6mlrFbj0RE/sq3nF7p+Mfsq3nF7p+Mlt9G+jNR4dRrFbj0RE/sq3nF7p+Mfss3nF7p+Mlt9ArRmo8Oo1itx6Ig+SuzqSbRcF8zqpy2FhnP0+niAT7+qd/Kt2BWPP6bX1NU37c2YH8Z2HKHlpSwpNMBnrW+jwAvwux/K8+j7N8dPKl5mP2lXjSekqy2HRRK52Ny/YVnqYtnKFbKlMDKpvfgT1dJuZN+MnC9Vfuj9U1HRmvIx6faeGnG+a31OrnitWVFLOyqo4liAB6SeE5fxk4Xqr90fqmttDl3hK1MoecrqrAqqXBR1dSMxI4qOIMjRT4FneGG50dY20KQvepTFioPlLoX1QHXQno65mNQXAuLm5A6SBa+nrHtlc09s4BVZVbGhWdalrUyFYUzSOUNcAMpN/dbSYTjdm3uOeghiwNwW1ZHy5mJbLemNLxop8B3hhudFlmst7XF7XtcXt126o3y3AuLkXAuLkdYErajtLZ6F2U4vO1J6OZlpmyP0C1jpYdPRMlHbOz1c1CcaXIqA/RFt9fPlsbr9I2sdI0U+A7ww3OixRVF7XFxxF9Rw6PWPaJ5rYpEKh3RSxsoJALHqUHideiVs2N2Z5WmLBa5JUU1N2VVazLYi4pjQadAAGk2W23s40hRK4rIHZzohLFqbUjmJOoyuRr1CNFPgO8MNzosCriUX6TKvpIHTbp7TMiuDwINtD2HqlZ18bsx8+cYslyxzWp5lziqCEbioHOGItwIB6J1vJDGUai1TQNQrnF86qtvIVRYKbH6HHTjIcJJXaLKeLoVJZYSTZ85ZbMw1SjnxD7srotQam5+rl+uOz8JWtPDUDUyms4S/0t10deXPeSXLfabVcW6knJTORR0C30j6SfynPzupQajvPku0cTCrXdoLZs89tvz/kuHkvs7D0qA5swdW1L8Sx7eq3V0e2TErLwdbTZMTubnJUB06AyjMD7AR7JZs46sXGW0+m7OrxrUE4q1tlhERKjQEREA81aYZSp4EEH0HQz8qYhMjshvdWKn0qSD+E/VsqjlP4GatfF1q9CvRSnUYvldWurNq4uulr3PrgFS5xGcSxvEVivvOG7tSPEVivvOG7tSAVzvBG8ljeIrFfecN3akeIrFfecN3akAr7BYLfYrDINd5Upp/1AD7jP0RtOkVqtxsTceuclyR8EVXDYqlXr1qLpTbOAitfMAQurcBex9Us96QPEA+kXnBj8HrdNRTs0X0Kuilc5K8XnVc2T7K+wRzZPsr7BMXuKfOvY69dXA5W8XnVc2T7K+wRzZPsr7BHcU+dew11cDlbxmnVc2T7K+wRzZPsr7BHcU+dew11cpXfJzZ5O0FXWyMzn0AHKfWSPbO82nsejiFy1kVh0HgV9DDUTZp4dVJKqoJ0JAAJtwuZkm/hKDw8LX2nDiZRr/iWw5fY/IenQrOxyVaTLZVqKGKm9+kWOnTpJv5Ew/mKH9NPhN2J2OcntbOOnhqVNZYxVjS+RMP5ih/TT4R8iYfzFD+mnwm7EjMyzRQ5V7Gl8iYfzFD+mnwj5Ew/mKH9NPhN2IzMaKHKvY0vkTD+Yof00+EfImH8xQ/pp8JuxGZjRQ5V7Gl8iYfzFD+mnwj5Ew/mKH9NPhN2IzMaKHKvY0vkTD+Yof00+Ez4bB06YIpoiA8cqhb+mwmaIuyVTindJFXcvdiPSxDVgCaVQ3zdCvbylPVwuPT2Tl5e1WkrKVYBlOhBFwfSDxkUvJHCBs24p349JHdJt7p1QxFlZo+fxXYrqVHOnJJPicn4OthsavOWBCKCEJ+sx0JHYBcevsliT4qgCwAAGgA6J9nPOed3NjB4WOGpKmtvyIiJ4OsREQBERAEREAREQBERAEREAREQBERAEREAREQBERAEREAREQBERAEREAREQBERAEREA/9k="/>
          <p:cNvSpPr>
            <a:spLocks noChangeAspect="1" noChangeArrowheads="1"/>
          </p:cNvSpPr>
          <p:nvPr/>
        </p:nvSpPr>
        <p:spPr bwMode="auto">
          <a:xfrm>
            <a:off x="106363" y="-839788"/>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9698" name="Picture 2" descr="http://t2.gstatic.com/images?q=tbn:ANd9GcRWOE7pL7TVVr3xCkVWmwfmvLMWxXBYYNiCsB1bFRrn2rjFOhvzQw"/>
          <p:cNvPicPr>
            <a:picLocks noChangeAspect="1" noChangeArrowheads="1"/>
          </p:cNvPicPr>
          <p:nvPr/>
        </p:nvPicPr>
        <p:blipFill>
          <a:blip r:embed="rId3" cstate="print"/>
          <a:srcRect/>
          <a:stretch>
            <a:fillRect/>
          </a:stretch>
        </p:blipFill>
        <p:spPr bwMode="auto">
          <a:xfrm>
            <a:off x="6553200" y="1219200"/>
            <a:ext cx="1862578" cy="1389771"/>
          </a:xfrm>
          <a:prstGeom prst="rect">
            <a:avLst/>
          </a:prstGeom>
          <a:noFill/>
        </p:spPr>
      </p:pic>
      <p:pic>
        <p:nvPicPr>
          <p:cNvPr id="29702" name="Picture 6" descr="http://www.mydigitallife.info/wp-content/uploads/2007/03/yopm3d-desktop.jpg"/>
          <p:cNvPicPr>
            <a:picLocks noChangeAspect="1" noChangeArrowheads="1"/>
          </p:cNvPicPr>
          <p:nvPr/>
        </p:nvPicPr>
        <p:blipFill>
          <a:blip r:embed="rId4" cstate="print"/>
          <a:srcRect/>
          <a:stretch>
            <a:fillRect/>
          </a:stretch>
        </p:blipFill>
        <p:spPr bwMode="auto">
          <a:xfrm>
            <a:off x="6858000" y="4572000"/>
            <a:ext cx="1528535" cy="1524000"/>
          </a:xfrm>
          <a:prstGeom prst="rect">
            <a:avLst/>
          </a:prstGeom>
          <a:noFill/>
        </p:spPr>
      </p:pic>
      <p:sp>
        <p:nvSpPr>
          <p:cNvPr id="8" name="Title 1"/>
          <p:cNvSpPr txBox="1">
            <a:spLocks/>
          </p:cNvSpPr>
          <p:nvPr/>
        </p:nvSpPr>
        <p:spPr bwMode="auto">
          <a:xfrm>
            <a:off x="457200" y="285750"/>
            <a:ext cx="6934200" cy="38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smtClean="0">
                <a:ln>
                  <a:noFill/>
                </a:ln>
                <a:solidFill>
                  <a:schemeClr val="bg1"/>
                </a:solidFill>
                <a:effectLst/>
                <a:uLnTx/>
                <a:uFillTx/>
                <a:latin typeface="+mj-lt"/>
                <a:ea typeface="+mj-ea"/>
                <a:cs typeface="+mj-cs"/>
              </a:rPr>
              <a:t>Cutting Technology</a:t>
            </a:r>
            <a:r>
              <a:rPr kumimoji="0" lang="en-US" sz="2000" b="1" i="0" u="none" strike="noStrike" kern="1200" cap="none" spc="0" normalizeH="0" noProof="0" dirty="0" smtClean="0">
                <a:ln>
                  <a:noFill/>
                </a:ln>
                <a:solidFill>
                  <a:schemeClr val="bg1"/>
                </a:solidFill>
                <a:effectLst/>
                <a:uLnTx/>
                <a:uFillTx/>
                <a:latin typeface="+mj-lt"/>
                <a:ea typeface="+mj-ea"/>
                <a:cs typeface="+mj-cs"/>
              </a:rPr>
              <a:t> for Audit Office</a:t>
            </a:r>
            <a:endParaRPr kumimoji="0" lang="en-US" sz="2000" b="1" i="0" u="none" strike="noStrike" kern="120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a:xfrm>
            <a:off x="457200" y="285750"/>
            <a:ext cx="6934200" cy="381000"/>
          </a:xfrm>
        </p:spPr>
        <p:txBody>
          <a:bodyPr/>
          <a:lstStyle/>
          <a:p>
            <a:pPr algn="l" eaLnBrk="1" hangingPunct="1"/>
            <a:r>
              <a:rPr lang="en-US" sz="2000" b="1" dirty="0" smtClean="0">
                <a:solidFill>
                  <a:schemeClr val="bg1"/>
                </a:solidFill>
              </a:rPr>
              <a:t>Access Anywhere, Anytime…</a:t>
            </a:r>
          </a:p>
        </p:txBody>
      </p:sp>
      <p:sp>
        <p:nvSpPr>
          <p:cNvPr id="4" name="Content Placeholder 2"/>
          <p:cNvSpPr txBox="1">
            <a:spLocks/>
          </p:cNvSpPr>
          <p:nvPr/>
        </p:nvSpPr>
        <p:spPr bwMode="auto">
          <a:xfrm>
            <a:off x="685800" y="1447800"/>
            <a:ext cx="7848600" cy="45720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80000"/>
              </a:lnSpc>
              <a:spcBef>
                <a:spcPct val="20000"/>
              </a:spcBef>
              <a:spcAft>
                <a:spcPct val="20000"/>
              </a:spcAft>
              <a:buClrTx/>
              <a:buSzTx/>
              <a:buFont typeface="Wingdings" pitchFamily="2" charset="2"/>
              <a:buChar char="§"/>
              <a:tabLst/>
              <a:defRPr/>
            </a:pPr>
            <a:r>
              <a:rPr lang="en-US" sz="2800" b="1" dirty="0" smtClean="0">
                <a:latin typeface="+mn-lt"/>
              </a:rPr>
              <a:t>Collaboration Tools</a:t>
            </a:r>
          </a:p>
          <a:p>
            <a:pPr marL="800100" lvl="1" indent="-342900">
              <a:lnSpc>
                <a:spcPct val="80000"/>
              </a:lnSpc>
              <a:spcBef>
                <a:spcPct val="20000"/>
              </a:spcBef>
              <a:spcAft>
                <a:spcPct val="20000"/>
              </a:spcAft>
              <a:buFont typeface="Wingdings" pitchFamily="2" charset="2"/>
              <a:buChar char="§"/>
              <a:defRPr/>
            </a:pPr>
            <a:r>
              <a:rPr lang="en-US" sz="2800" b="1" dirty="0" smtClean="0">
                <a:latin typeface="+mn-lt"/>
              </a:rPr>
              <a:t>Document Management</a:t>
            </a:r>
          </a:p>
          <a:p>
            <a:pPr marL="800100" lvl="1" indent="-342900">
              <a:lnSpc>
                <a:spcPct val="80000"/>
              </a:lnSpc>
              <a:spcBef>
                <a:spcPct val="20000"/>
              </a:spcBef>
              <a:spcAft>
                <a:spcPct val="20000"/>
              </a:spcAft>
              <a:buFont typeface="Wingdings" pitchFamily="2" charset="2"/>
              <a:buChar char="§"/>
              <a:defRPr/>
            </a:pPr>
            <a:r>
              <a:rPr lang="en-US" sz="2800" b="1" dirty="0" smtClean="0">
                <a:latin typeface="+mn-lt"/>
              </a:rPr>
              <a:t>Virtual Library</a:t>
            </a:r>
          </a:p>
          <a:p>
            <a:pPr marL="342900" marR="0" lvl="0" indent="-342900" algn="l" defTabSz="914400" rtl="0" eaLnBrk="1" fontAlgn="base" latinLnBrk="0" hangingPunct="1">
              <a:lnSpc>
                <a:spcPct val="80000"/>
              </a:lnSpc>
              <a:spcBef>
                <a:spcPct val="20000"/>
              </a:spcBef>
              <a:spcAft>
                <a:spcPct val="20000"/>
              </a:spcAft>
              <a:buClrTx/>
              <a:buSzTx/>
              <a:buFont typeface="Wingdings" pitchFamily="2" charset="2"/>
              <a:buChar char="§"/>
              <a:tabLst/>
              <a:defRPr/>
            </a:pPr>
            <a:endParaRPr lang="en-US" sz="2800" b="1" dirty="0" smtClean="0">
              <a:latin typeface="+mn-lt"/>
            </a:endParaRPr>
          </a:p>
          <a:p>
            <a:pPr marL="342900" marR="0" lvl="0" indent="-342900" algn="l" defTabSz="914400" rtl="0" eaLnBrk="1" fontAlgn="base" latinLnBrk="0" hangingPunct="1">
              <a:lnSpc>
                <a:spcPct val="80000"/>
              </a:lnSpc>
              <a:spcBef>
                <a:spcPct val="20000"/>
              </a:spcBef>
              <a:spcAft>
                <a:spcPct val="20000"/>
              </a:spcAft>
              <a:buClrTx/>
              <a:buSzTx/>
              <a:buFont typeface="Wingdings" pitchFamily="2" charset="2"/>
              <a:buChar char="§"/>
              <a:tabLst/>
              <a:defRPr/>
            </a:pPr>
            <a:r>
              <a:rPr lang="en-US" sz="2800" b="1" dirty="0" smtClean="0">
                <a:latin typeface="+mn-lt"/>
              </a:rPr>
              <a:t>Mobility</a:t>
            </a:r>
          </a:p>
          <a:p>
            <a:pPr marL="800100" lvl="1" indent="-342900">
              <a:lnSpc>
                <a:spcPct val="80000"/>
              </a:lnSpc>
              <a:spcBef>
                <a:spcPct val="20000"/>
              </a:spcBef>
              <a:spcAft>
                <a:spcPct val="20000"/>
              </a:spcAft>
              <a:buFont typeface="Wingdings" pitchFamily="2" charset="2"/>
              <a:buChar char="§"/>
              <a:defRPr/>
            </a:pPr>
            <a:r>
              <a:rPr lang="en-US" sz="2800" b="1" dirty="0" smtClean="0">
                <a:latin typeface="+mn-lt"/>
              </a:rPr>
              <a:t>Tablet Computing</a:t>
            </a:r>
          </a:p>
          <a:p>
            <a:pPr marL="800100" lvl="1" indent="-342900">
              <a:lnSpc>
                <a:spcPct val="80000"/>
              </a:lnSpc>
              <a:spcBef>
                <a:spcPct val="20000"/>
              </a:spcBef>
              <a:spcAft>
                <a:spcPct val="20000"/>
              </a:spcAft>
              <a:buFont typeface="Wingdings" pitchFamily="2" charset="2"/>
              <a:buChar char="§"/>
              <a:defRPr/>
            </a:pPr>
            <a:r>
              <a:rPr lang="en-US" sz="2800" b="1" dirty="0" smtClean="0">
                <a:latin typeface="+mn-lt"/>
              </a:rPr>
              <a:t>Smart Phones</a:t>
            </a:r>
          </a:p>
          <a:p>
            <a:pPr marL="342900" marR="0" lvl="0" indent="-342900" algn="l" defTabSz="914400" rtl="0" eaLnBrk="1" fontAlgn="base" latinLnBrk="0" hangingPunct="1">
              <a:lnSpc>
                <a:spcPct val="80000"/>
              </a:lnSpc>
              <a:spcBef>
                <a:spcPct val="20000"/>
              </a:spcBef>
              <a:spcAft>
                <a:spcPct val="20000"/>
              </a:spcAft>
              <a:buClrTx/>
              <a:buSzTx/>
              <a:buFont typeface="Wingdings" pitchFamily="2" charset="2"/>
              <a:buChar char="§"/>
              <a:tabLst/>
              <a:defRPr/>
            </a:pPr>
            <a:endParaRPr lang="en-US" sz="2800" b="1" dirty="0" smtClean="0">
              <a:latin typeface="+mn-lt"/>
            </a:endParaRPr>
          </a:p>
          <a:p>
            <a:pPr marL="342900" marR="0" lvl="0" indent="-342900" algn="l" defTabSz="914400" rtl="0" eaLnBrk="1" fontAlgn="base" latinLnBrk="0" hangingPunct="1">
              <a:lnSpc>
                <a:spcPct val="80000"/>
              </a:lnSpc>
              <a:spcBef>
                <a:spcPct val="20000"/>
              </a:spcBef>
              <a:spcAft>
                <a:spcPct val="20000"/>
              </a:spcAft>
              <a:buClrTx/>
              <a:buSzTx/>
              <a:buFont typeface="Wingdings" pitchFamily="2" charset="2"/>
              <a:buChar char="§"/>
              <a:tabLst/>
              <a:defRPr/>
            </a:pPr>
            <a:r>
              <a:rPr lang="en-US" sz="2800" b="1" dirty="0" smtClean="0">
                <a:latin typeface="+mn-lt"/>
              </a:rPr>
              <a:t>Centralization</a:t>
            </a:r>
          </a:p>
          <a:p>
            <a:pPr marL="342900" marR="0" lvl="0" indent="-342900" algn="l" defTabSz="914400" rtl="0" eaLnBrk="1" fontAlgn="base" latinLnBrk="0" hangingPunct="1">
              <a:lnSpc>
                <a:spcPct val="80000"/>
              </a:lnSpc>
              <a:spcBef>
                <a:spcPct val="20000"/>
              </a:spcBef>
              <a:spcAft>
                <a:spcPct val="20000"/>
              </a:spcAft>
              <a:buClrTx/>
              <a:buSzTx/>
              <a:buFont typeface="Wingdings" pitchFamily="2" charset="2"/>
              <a:buChar char="§"/>
              <a:tabLst/>
              <a:defRPr/>
            </a:pPr>
            <a:endParaRPr lang="en-US" sz="2000" b="1" dirty="0" smtClean="0">
              <a:latin typeface="+mn-lt"/>
            </a:endParaRPr>
          </a:p>
          <a:p>
            <a:pPr marL="342900" marR="0" lvl="0" indent="-342900" algn="l" defTabSz="914400" rtl="0" eaLnBrk="1" fontAlgn="base" latinLnBrk="0" hangingPunct="1">
              <a:lnSpc>
                <a:spcPct val="80000"/>
              </a:lnSpc>
              <a:spcBef>
                <a:spcPct val="20000"/>
              </a:spcBef>
              <a:spcAft>
                <a:spcPct val="20000"/>
              </a:spcAft>
              <a:buClrTx/>
              <a:buSzTx/>
              <a:buFont typeface="Wingdings" pitchFamily="2" charset="2"/>
              <a:buChar char="§"/>
              <a:tabLst/>
              <a:defRPr/>
            </a:pPr>
            <a:endParaRPr lang="en-US" sz="2000" b="1" dirty="0" smtClean="0">
              <a:latin typeface="+mn-lt"/>
            </a:endParaRPr>
          </a:p>
          <a:p>
            <a:pPr marL="342900" marR="0" lvl="0" indent="-342900" algn="l" defTabSz="914400" rtl="0" eaLnBrk="1" fontAlgn="base" latinLnBrk="0" hangingPunct="1">
              <a:lnSpc>
                <a:spcPct val="80000"/>
              </a:lnSpc>
              <a:spcBef>
                <a:spcPct val="20000"/>
              </a:spcBef>
              <a:spcAft>
                <a:spcPct val="20000"/>
              </a:spcAft>
              <a:buClrTx/>
              <a:buSzTx/>
              <a:buFont typeface="Wingdings" pitchFamily="2" charset="2"/>
              <a:buChar char="§"/>
              <a:tabLst/>
              <a:defRPr/>
            </a:pP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244" name="AutoShape 4" descr="data:image/jpg;base64,/9j/4AAQSkZJRgABAQAAAQABAAD/2wCEAAkGBhMSEBQREBMQFRAWFhcVFhYVFxgWGBQVFRcWFhQWFhUXGyYeFxojHRIaIDAhIycpLiwvFR4xODAqNScrLCkBCQoKDgwOGg8PGiwkHyU1LDU0NSwsKjIsLikpLDQpLDItNC4uNCosLC0pKSwwLCwuKSkqKSwpLCwsLDAsKSwsKv/AABEIALcBFAMBIgACEQEDEQH/xAAcAAEAAgMBAQEAAAAAAAAAAAAABQcDBAYCAQj/xABMEAACAQIDAwYJCQYDBgcAAAABAgADEQQSIQUTMQYUQVFhkgcXIlNxgZGh0RUjMkJSVLHB0hZicoKTsmTi8DNVY6Kj4SQ0Q3OUwvH/xAAaAQEAAwEBAQAAAAAAAAAAAAAAAQMFBAIG/8QANhEAAgECAgcHAgUEAwAAAAAAAAECAxEEEhMUITFRUqEFFSJBU5HRcaIygZKx4WFiwfEjQvD/2gAMAwEAAhEDEQA/ALxiIgCIkBjuUjJUZVVSFNrm+pHH3wCficz+1T/YT3x+1T/YT3wDponM/tU/2E98ftU/2E98A6aJxg8IFsdh8I6IBWuCwJupN8gA6bke+dfVrqv0mVb8LkD8YewlK+4yRMHP6fnKfeX4xz+n5yn3l+M85lxJyS4GeJg5/T85T7y/GOf0/OU+8vxjMuIyS4GeJg5/T85T7y/GOf0/OU+8vxjMuIyS4GeJipYpGJCOjEWJAIJF+F7cOEyz1vIatvEREECIiAIiIAiIgCIiAIiIAiJ53gva4v1XgHqIiAIiIAiIgHxmsLmV69e5J11N/brO62lUy0ah6kb8DK+zCSDNvR2xvRMOaM0WIMu97I3vZMWYRmEArflJtYrtinUB/wBlVpH0ZWW/4H2yyeU+0y+KqAnRGyAdQGh995SvKPEZsXWf98n2G8szbtQ85q9rZvU1mH90z8e2oL6m52NTU6sr8P8AJs869Ec69EiN6Y3pmRc+o0BL869E+HFej2SJ3pnzeGLjQEvzr/Vo51/q0iM5jeGLjQIychNsMu10a5tVZ6bdqsDkHqKr7JdeLxqUkL1XVEHSxt6u09koXkPQLbUw6jiKpJ/lDMf7ZbXKrkbzo7xKjCoBorElPUPqer2TcwNmrN7D4rtyU4PNSjeVtxtbG5W08TWenSVgiLfO2mbW2i9Xp9km94Ose2VjsbkNUes9LEB6WVcwIAIbW2jcDJvxYU/PVO6s0pwpp7z5jDYrGTheVO72+duljs94Ose2c7gNm4sCoauITMaeVLM5G8FR3Dm+gBBQEBeg2sNDHeLCn56p3VjxYU/PVO6s8ZYc3Q6NPi/RX6l8EnTwuNDqTXolbNmHWWZGXL5GgUBl1uT+7fyfT0cduqYFfDb4Bs5K2V2zXQWsSFIGUkWIuTrIrxYU/PVO6seLCn56p3VjLDm6DT4v0V+pfBLrhcZasGxFIkqwokKFyknyWfyTqABw0uTpwmqcFtAZrYqhchQMwUgEU6gawCC16jKbm+i8OvS8WFPz1TurHiwp+eqd1Yyw5ug0+L9FfqXwb+IwWPJIXFUQl2N7Ln+ldFzZMqjKACcp+key2bmOLFWo4xKFGLFaZt5IzJkAZlaxyhxoLA5dG1MivFhT89U7qx4sKfnqndWMsOboNPi/RX6l8ElQwuOWwOIot5bEkgaqSxUAZNLEr0nyVy6Hy5JbHpVlD84qI5JGXL9UZQCD5I1uCeHTwHCc34sKfnqndWTvJzk4uEV1V2fMQdQBawt0SJKKWx9C2lVxEpWnTsuOZP8Awc/ys2vXrVmweFzBU/2rg5eIvYt9VRf1nT0wY5JqqlnxKI4ublWym3U979fRrbS8kqm1OabRrJXF8PWYMbi9gdUceg3GnUekTWxQU1jVxtkwy3alRVgxrfZIsbkGwJc9g9HTG8VZf7MCtkqylOptldqzbSilu3eVvd+RO8jNuOW5vWcVPJLUqoJOcKbMpLANcdov7p10rjkniHxO0RWChKdNGsqiy00IZVQetye3WWPKKytI2ezKrqUdu1JtJ8UIiJSaRrYxKpKblqSgMN5nRmLJ0hCrrlbtNx2TBtGliiy83qYZUt5Qq0ndib/VK1VA06wZIRAIHlhv+bsaD0FW1nFRHcm5ULlK1Fy9N739U4bE70qN01IN0l1ZgdOgK4I17TO+5XPbCt2so/5h8Jwd5KIPNXeZAFakKulyVYr22UMCPb7Y+c3ds1Le245WyXv9nPfh+9PV4vJB5p7zIQzUjV1sQrBP3bqXJPbr7J8w5qBTvGpFtbFFZRw0uCxJ17Z7vMddrIx/dP4GAU1iEZ6rKBmdmygDpYmwAHaZdtTk9VrMrYipQBFNUO6puCSoVQWL1SDYC2gHRKu5D4cPtGmTwQvU9ag5feR7JcHO/TLI4eNaPjV0eo4mph55qbsyJTkY28ua6bnXQUzn4aeUXy8eyfW5GNvBaum50uDTOfhrZs+Xj2SV55PvO47uo8v7l3e+L9R9Pgia3Its43ddN3pmDUyW462IcAadYn3FcimuN1XQL9bPTLE+gq4tp13ktzyOdyO7qPL+5Pe+L9R9Pgi8ZyJbTc10HG+8plvRbK4kfyo2GuFwr4gVxdLXDUyc5OgVbOLEsRqb2F50oxk4HwtbTvToURwZmc/yAKv95ju+hy/uH2vi+d9Pg6DwLjD4irVxJzDF0xY09MoWoLbxek3ykWPD1iW7Pzh4GNomltekt/JrJUpHt8neL76Qn6PniVKNJ5Y7ih151vHN3YiInkgREQBETHWxCoAXZVBYKMxAuzGyqL9JJsBAMkTRXbdArn31LJlV7lgBkdiqNr9UspAPTaZG2rRClzVpBVuGOZbAqxRgTfSzKV9IIgG1E1m2lSChzUp5CQL5ha7AEC/aDf0az5S2pRYZlq0mUgEEOpFjlINwf317w64BtRNVtq0Rxq0hrb6a8ddOPYfZM9OurXyspynKbEGx6jbgdeEAjNv8m6WLUCpcOv0XXiOzXiOz8Jyy+C85tcQMnYmtu9adftnbtLCpnrNx0VRqzHsH5nSc7hfCOKj5Fw1VuJ8khmsBckLbXQdcvg6lvDuMjFwwLqf81s353/Ox0Wxdh0sLTyUgdTdmOrMesn8pITV2dtKnXTPSNxexBFirDirA6gzalLvfaadJQUEqe7ysIiJBYIiIBz/LZ7YYdtRR7mP5ThM/bO15et8wg/4g9yt8Zwl5IM2ftnzPMV4vFiDLnEwY6palU/gb+0z1ea21G+YqfwN+EWBxng/a2Kc/8Nv7klg84lY8ka+XE+lGH4H8p2vOu33zVwkb0zgxM8s7E1zmBiZD877ffHO+33zq0ZzaUmecxzmQ4xfaZ652ev8ACNGTpSXGKnAeEmtmrUeymfe3/adRzs9f4TkOXerUm7GX3g/mZXUhaNz3Cpd2NfwePbauCI8+g9uh/GX9yr5YNhTu6dJs5GjuLJ/Lb6R9kovwWYTebXwg+y7OfQiO34gT9MYnCpUUpUVWQ8QwuPfMyo0pq6OmUKk6TVOWV8SsNi8s6tOs9WsHrFly2zWC630FiAPQJOeMz/DP3/8AJJ7ZHJalhqz1KJYK65ch1A1vcE6+o3k1InODf4Tiw2ExcIWdW2/yT6vacP4zP8M/f/yR4zP8M/f/AMk7iJ4zQ5ep0avivW+1HD+Mz/DP3/8AJNPafLWniFC1cLVIU5hlrMlmsQD5AF7XPHrliRGaHL1Gr4r1vtRVy7ewoVlGBqZWSnTYb57FKRBQWtbiOPE69cxDamDF7YGoCQRfetms2bN5WW+ucg663lrRGeHL1Gr4r1vtRWVDlLQRWRcJVCsyOfnmOtIKE1K3AAUcJrVdq4RlCnBVdFKX3rXykkkXy36SPXLWiM8OXqNXxXrfairF2zhRa2CqaEEfPNxHD6us6rkFXRqdbdo6DeA2Zs1hlAUC4vYBen/tOpiRKUWti6ltKjXjK86uZcMqRWG39pOcbWqB0zU2FKnSZc+YHyTZSCtr3Jv1yPxJ3dSq703o1vJCimMlOmzKM9+JGhuAD0yV5fcnXSs2JQE0n1a31GtY37Da9+u/ZIvZWNZQqUatgwZq61MqoRoMozEhzYenWdkbOKaPl66nGvKFTZtb9/NX+q3PZbcTPJLaTjaJQ1d6KiZWcEkMUpghrsATbKRftMsWcF4POTrqxxVVSotlpgixN/pNbqtoOu5nezlrNZth9B2VGaoXn5ttfRiIiUmoIiIByfhCb5ql/Gf7TOGvO08I7fN0f42/tnCXkogz3i8wXi8kGe809rn5ip/CZlvNPbDfMVP4fhAK5wGK3dRX6jc+jgfcTO9poSAwDFSAQbHUEXBnNchNirisdSpuL0hepUHWqC9j2E2Hrn6DWtYWGgHQNAPQJ7p47VvDa9zlxNBVWttio9y32W9hjct9lvYZbnOPTHOPTLu+P7Ov8HLqa5uhUe4b7LewxuG+y3sMt3nHpjnPpjvj+zr/AANSXN0Ki3DfZb2GRvKDZb1KJyoxZTmAynXoIHqPul4c47fxnL+EPbhpYMohIeq27uCQQvF/cLfzSH2tmWXJ1/gasqfizbv6EB4B+Sz7yrj6qkIFNKlmBGYkg1GF+gBQt/3m6pdEqLwNbdK1qmEYnI6mog6nW2a3VdTf+SW7OZzz7TvoSUoJoRESC4REQBERAEREAREQBERABE1F2TRDZxRoh+ObIt/ba82ibanhNJduYctlFegW4Wzre/Vx4yVfyK5uGzPb8zeiIkFgiIgCIiAcX4S28ih/E/4CcHnnc+E8+RQ/if8ABZwGeSQZs8Z5hzxnkgy5pqbXb5ip/DM2eam1W+Zf0QDB4HkHOa79IpAD+Zxf+yWvvpU3gmqWq1//AG09zH4yy99MfFTtUaKKkvEb2+jfTR30b6c2kPGY3t9Pu+mhvo30aQZjf304DwnYm70E6ldvaVH/ANZ2G+nC+ETWrSPRkI9ja/iJdQneaRTWl4Gang9xBTaeGI6XKn0OjL+cvfae2aOHXNWdV6hxZvQo1MoPkMt9pYUDzqn2XJ/CXPyg5F0sUTUBNOt9oag9WZT+Vpr0bf8AbceKcqqoydJJu/n/AO+DX2Py6p16zq2SlRVbqajAMxuB0mw06BeTfy/hvvGH/qJ8ZxOx/B+2+dMUGyBbo9MizG9uJGmnQQJNeLfC/ar94fpnVONO+8pw1XHOF5RV9u92ZOfL+G+8Yf8AqJ8Y+X8N94w/9RPjIPxb4X7VfvD9MeLfC/ar94fpni1Pizo0mN5I+7Pu2Wp16l12hRp0ym7KBl6WDM195a/kgaqbAEcGIOHE0abIVXaNKmd81UFXFgrIae7tn4a5vSb8dZl8W+F+1X7w/THi3wv2q/eH6YtT4saTG8kfdmrTw9mLHatMk3+voPKYgAb2wADAaanKLkzKi2dCdqUyivnZSy3fyqbZSd5oPIOltMxHDSZfFvhftV+8P0x4t8L9qv3h+mLU+LGkxvJH3ZpYoVPL3e0qHlb5x85lyu4QU0AzsMvkkX6MxIFyCMlOhlzkbUpksrAXf6BZ3ZSPnLnKrhBe/C5uZs+LfC/ar94fpjxb4X7VfvD9Mm1PixpMbyR92atLDZVYDaqXIIvnBILF2LC9Q2+mQBwA4WIBE/yeFlcc5XEDOSGBzFFIFkJzHhb/APTcyK8W+F+1X7w/TJjYfJ+nhVZaRchiCcxB1AtpYCeZKFtjLaU8S5f8kUl/RnD8veULvWbDISKSWDAfXbib9gva3ZJPYnIvD1cLTquHzMlzZiNdeHVPeAwAp7Wr70Lkem1RS1rHM1PhfpBuPVJbG4tcMS6shw7EB1BHzRbTOgH1STqPX1y5yslGJmUqCnUnXxG1Xas/Kz3/AE/2RXJHbBTFVcCzFqas4pFjcgISMt+kWF+yxnaSvOS2F3u1K1dNaaPVbMNQc5ZVAPaGJ9UsOV1klI7uzJSlRebcm0voIiJSaQiIgHC+FM+RQ/if8BK9zywvCr/sqB/fb+0Suc89IgyZ4zzFnjPJsDLnmttJvmX9EyZ5gx7fNP6DFgRPg6xwp4zKeFSmy+sWcf2mWjvpRWHrsjK6Eh1IKkcQRwlx4fHHIucAPlGa3ANbyrdl5l4nBVa881JX4lFaDbuiS30b6aPPB1e+feeCc3dWL5eq+SnRyN3fRvZpc8Ec7Ed14vl6r5Gjkb29nMcuqOanTqD6rFT6GAt7198medj/AFaYsYEq02pv9Fh6x1EdollLs7FwmpOPVfJEqUmrEX4JtnmptJXt5NJHc+kjIv8Af7jLzlU+CzbVCji6uBRDne5FYnV2pjWnltZQBmI11sesS1praOVPZI6KFN04WYied4L5bjNa9um3XbqnqC8RE09obVp0TTFVrbx1pr2s3D1dHrEA3IkPg+VFKpTFRVqZSiOuinNvHNNFurEBi1hZiOOvBrKvKzDIcruVbUEZWOUqbNcqCLA3F728k66GATESE/bLCZc29IHalS+uo0y36Z6ocrcO9TdhnvcKCUYAsTYJe2jXvobcDAJmJDNyuwoz3qWyM6N5LEA08mbVQdL1FA6ybCeafLDDMXGdhkDFrqwsEdqb3FrizIV1trYQCbiQVLlphSGbOwVQWuUbVQzJmFhexZbA9OZRxNpJ7P2nTrqWpNcKxU3BUhhxFmAPTAMW19i0sSmSstwNQRoynrUzml8GNHNc1quXqsoPtt+Um9ucohQZKNNd5iHtlS9gAdMznoGnuM5fG8s8bRId1wzUmLBShzK2W17Mrk9PT7JfTVS3hZj4yeDz3qxu1vaT2fU7fZ2zadCmKdFQqjXtJ6SSdSZtSI5O8pKeLQsvk1F+mh1IvwIPSD1yXlUk09pp0ZQlBOn+HysIiJ5LRERAOE8LK/MUT/xD/YfhKyloeFrTCUm6qwHtSp8JVW/7IBliYt/2Rv8AsgGWYsUPIb0GfN+eoTxWq3UjTgZIORwQ+cpg8M6/3CWNz2VrTqZWDdRB9hvO8VrgHoIBHoIuPxmhgrPMjxM3ueRzyaUWmhlRXc3ueT6MbNC0WkZULkhzz/WsDGf61kfaIyoXNbkPXI2rhmHE17d/Mp9zGXFyx5SYnD+TSpZUI/2x8oXPUBop/i9krLwa7DaptZDY7uiWqsei1iKevWWYd09UvllBFiAQdCD0iZuJklUV1cV6cqtNxhLK+KKk2Dt7E06tSrTRq1Rls2YO5te9/JN5Pftpj/un/Tq/GdXs/k7RoVWq0VyF1ylR9Hje4HR6tJJymVWLf4TLw/Z9eELOq1v3HA/tpj/un/Tq/GY63KrGPbPgUa3DNRqG17Xtf0D2SwonnSR5S/Uq3rS9kVyOUWK8q2z6XlKEb5ip5SLoqt1qAdAdIPKLE/7vpf0H7B+AHsEsaI0keUnUq/rS9kVweUGJOh2fRtof/LvxAIHuJHrM+NygxOZW5hTDKxYEUaosx4nQ6+vqB6BLIiNJHlGpV/Wl7IrLEbWrv9LZ1P6DppRqjyagAcCxFiQLX4i5txMy/L+Jtb5Oo24W5u/DX4n2mWREaSPKNSr+tL2RXA5QYn/d1H/479RX8CR6DOn5I46pUSoalBKBz3sqFMxI1Yg8T2zoInmU01ZIto4arTnmlVclwdiqtqYyr8qVCgzOam7CkXDIQEynsK/jN8YXULucOFXe81UPvadWo2XeB6hbiFGgOXUdkmeUvJ6qtcY3CAGoNKlPTyxaxtfjddCPZrOP2jTqVctClg3pKjMwQLUZrvlBzFv4B0DhOqLUkrGBWhKhKedNtttf1u/LY/z3bUtjJvYAWntKktEUwHo/OimxdA+VmYA3PBlXplhTk+RPJNsPetWtvWFgvHIvE3PDMbD0W7Z1k5qrTlsNzs6nOFHxq123bgIiJUaIiIgHF+Flf/AKeqsh/wCVx+cp/OJc3hTp32bUP2Xpn/nA/OUlvBJRBmziN4Jh3gjeCSDNvBBcTDvBG8EbQcsVubDje3rn6GwQFOlTpjgiKg/kUL+U/PwbLVv1P+DS8+czI7SqZMq+prdnU8+Z/QlecRziRXOY5zMjTmtoCV5xHOJFc5jnMacaAlecRziRXOYGJjTjQHjkttlvlL6RyVC1MjosAcmnYQPaZZlauqKWdgqjUkmwHpJlQcmKZOPojp3t/Zcn8J3HK7kpVxPl06zG3Ck5sn8pHA+m/pE3+zvFFqT2XPnu2JSpeKnHM7biT2Xymo4iq1KjmYIuYvaynW1hfU+mS8qnYPJWtUrPSZnoOq5jcHUXt0EXHbJ/xeVfvj91v1zVnTgn+I+cw2NxVSGZ0r7/ADS6PadvE4jxeVfvj91v1x4vKv3x+63654yQ5uh0azifRf6onbyDxW0MXvzTp0Pmc1MCowBBX/1jbeA9IAuB9FvpXEhPF5V++P3W/XHi8q/fH7rfrjJDm6DWcT6L/VElKm1sarUv/DhlNPNVygjKwYhgDmNvJsQupN+M8YbbGOZKxqYYIwCmnYF73IDgqH1Kg36M3Ra0jvF5V++P3W/XHi8q/fH7rfrjJDm6DWcT6P3RJGrtvGhjbC3Vad79L1CAVUWbyRxJvfq42vmxe0sYrMyUA9PdB1S1mD21p589m1PHKNAeMiPF5V++P3W/XHi8q/fH7rfrjJDm6DWcT6P3RJJ9s4/TLhFve9ib+T5By3uArWYi+uoJtYaymxcXWqIWxFIUmuAFBJuMqkk3t0ki1tLTmfF5V++P3W/XJ7k3sFsKrq9U1cxBuQRawtbUmRKMUtjLaVatOVp0sq43TIDldt2vUrHCYMVLqPnCl8xJF8txwAB1M5SvsDGU/nGpVx05hckdpKkkTe23iqmF2lVqBVJLZgHFwVbUWPEdVx1SR2ty4NRUNGq9IZTnphQz5r9DsLBbdIN+ydcU4pZVsPnK8qVadSVabUk3ZbN1/K/XaSPIXlQ9UnD1yTUAujHiQPpK3WRxv6eqdnK05G1Hr49ahLkIrlmZi5swKgFj2twAHAyy5zVklLYbnZdWVSh4nezsnxQiIlJpiIiAc34RaWbZmJHUqt3XVvylBXn6M5VYfeYHEp10Ko9eQ2n5qziSDZvF5r5xGcQDYvF5r5xPmcQCIxws7+kz9C4fkqd3TIqDWmhsQbi6g6m+s/P+PS9Qjrt7wJ+mmbL5PUAvdAH5TK7TcFBZ15nbg6k4SeRkR+yrecXun4x+yrecXun4yW30b6YOajw6mlrFbj0RE/sq3nF7p+Mfsq3nF7p+Mlt9G+jNR4dRrFbj0RE/sq3nF7p+Mfss3nF7p+Mlt9ArRmo8Oo1itx6Ig+SuzqSbRcF8zqpy2FhnP0+niAT7+qd/Kt2BWPP6bX1NU37c2YH8Z2HKHlpSwpNMBnrW+jwAvwux/K8+j7N8dPKl5mP2lXjSekqy2HRRK52Ny/YVnqYtnKFbKlMDKpvfgT1dJuZN+MnC9Vfuj9U1HRmvIx6faeGnG+a31OrnitWVFLOyqo4liAB6SeE5fxk4Xqr90fqmttDl3hK1MoecrqrAqqXBR1dSMxI4qOIMjRT4FneGG50dY20KQvepTFioPlLoX1QHXQno65mNQXAuLm5A6SBa+nrHtlc09s4BVZVbGhWdalrUyFYUzSOUNcAMpN/dbSYTjdm3uOeghiwNwW1ZHy5mJbLemNLxop8B3hhudFlmst7XF7XtcXt126o3y3AuLkXAuLkdYErajtLZ6F2U4vO1J6OZlpmyP0C1jpYdPRMlHbOz1c1CcaXIqA/RFt9fPlsbr9I2sdI0U+A7ww3OixRVF7XFxxF9Rw6PWPaJ5rYpEKh3RSxsoJALHqUHideiVs2N2Z5WmLBa5JUU1N2VVazLYi4pjQadAAGk2W23s40hRK4rIHZzohLFqbUjmJOoyuRr1CNFPgO8MNzosCriUX6TKvpIHTbp7TMiuDwINtD2HqlZ18bsx8+cYslyxzWp5lziqCEbioHOGItwIB6J1vJDGUai1TQNQrnF86qtvIVRYKbH6HHTjIcJJXaLKeLoVJZYSTZ85ZbMw1SjnxD7srotQam5+rl+uOz8JWtPDUDUyms4S/0t10deXPeSXLfabVcW6knJTORR0C30j6SfynPzupQajvPku0cTCrXdoLZs89tvz/kuHkvs7D0qA5swdW1L8Sx7eq3V0e2TErLwdbTZMTubnJUB06AyjMD7AR7JZs46sXGW0+m7OrxrUE4q1tlhERKjQEREA81aYZSp4EEH0HQz8qYhMjshvdWKn0qSD+E/VsqjlP4GatfF1q9CvRSnUYvldWurNq4uulr3PrgFS5xGcSxvEVivvOG7tSPEVivvOG7tSAVzvBG8ljeIrFfecN3akeIrFfecN3akAr7BYLfYrDINd5Upp/1AD7jP0RtOkVqtxsTceuclyR8EVXDYqlXr1qLpTbOAitfMAQurcBex9Us96QPEA+kXnBj8HrdNRTs0X0Kuilc5K8XnVc2T7K+wRzZPsr7BMXuKfOvY69dXA5W8XnVc2T7K+wRzZPsr7BHcU+dew11cDlbxmnVc2T7K+wRzZPsr7BHcU+dew11cpXfJzZ5O0FXWyMzn0AHKfWSPbO82nsejiFy1kVh0HgV9DDUTZp4dVJKqoJ0JAAJtwuZkm/hKDw8LX2nDiZRr/iWw5fY/IenQrOxyVaTLZVqKGKm9+kWOnTpJv5Ew/mKH9NPhN2J2OcntbOOnhqVNZYxVjS+RMP5ih/TT4R8iYfzFD+mnwm7EjMyzRQ5V7Gl8iYfzFD+mnwj5Ew/mKH9NPhN2IzMaKHKvY0vkTD+Yof00+EfImH8xQ/pp8JuxGZjRQ5V7Gl8iYfzFD+mnwj5Ew/mKH9NPhN2IzMaKHKvY0vkTD+Yof00+Ez4bB06YIpoiA8cqhb+mwmaIuyVTindJFXcvdiPSxDVgCaVQ3zdCvbylPVwuPT2Tl5e1WkrKVYBlOhBFwfSDxkUvJHCBs24p349JHdJt7p1QxFlZo+fxXYrqVHOnJJPicn4OthsavOWBCKCEJ+sx0JHYBcevsliT4qgCwAAGgA6J9nPOed3NjB4WOGpKmtvyIiJ4OsREQBERAEREAREQBERAEREAREQBERAEREAREQBERAEREAREQBERAEREAREQBERAEREA/9k="/>
          <p:cNvSpPr>
            <a:spLocks noChangeAspect="1" noChangeArrowheads="1"/>
          </p:cNvSpPr>
          <p:nvPr/>
        </p:nvSpPr>
        <p:spPr bwMode="auto">
          <a:xfrm>
            <a:off x="106363" y="-839788"/>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6" name="AutoShape 6" descr="data:image/jpg;base64,/9j/4AAQSkZJRgABAQAAAQABAAD/2wCEAAkGBhMSEBQREBMQFRAWFhcVFhYVFxgWGBQVFRcWFhQWFhUXGyYeFxojHRIaIDAhIycpLiwvFR4xODAqNScrLCkBCQoKDgwOGg8PGiwkHyU1LDU0NSwsKjIsLikpLDQpLDItNC4uNCosLC0pKSwwLCwuKSkqKSwpLCwsLDAsKSwsKv/AABEIALcBFAMBIgACEQEDEQH/xAAcAAEAAgMBAQEAAAAAAAAAAAAABQcDBAYCAQj/xABMEAACAQIDAwYJCQYDBgcAAAABAgADEQQSIQUTMQYUQVFhkgcXIlNxgZGh0RUjMkJSVLHB0hZicoKTsmTi8DNVY6Kj4SQ0Q3OUwvH/xAAaAQEAAwEBAQAAAAAAAAAAAAAAAQMFBAIG/8QANhEAAgECAgcHAgUEAwAAAAAAAAECAxEEEhMUITFRUqEFFSJBU5HRcaIygZKx4WFiwfEjQvD/2gAMAwEAAhEDEQA/ALxiIgCIkBjuUjJUZVVSFNrm+pHH3wCficz+1T/YT3x+1T/YT3wDponM/tU/2E98ftU/2E98A6aJxg8IFsdh8I6IBWuCwJupN8gA6bke+dfVrqv0mVb8LkD8YewlK+4yRMHP6fnKfeX4xz+n5yn3l+M85lxJyS4GeJg5/T85T7y/GOf0/OU+8vxjMuIyS4GeJg5/T85T7y/GOf0/OU+8vxjMuIyS4GeJipYpGJCOjEWJAIJF+F7cOEyz1vIatvEREECIiAIiIAiIgCIiAIiIAiJ53gva4v1XgHqIiAIiIAiIgHxmsLmV69e5J11N/brO62lUy0ah6kb8DK+zCSDNvR2xvRMOaM0WIMu97I3vZMWYRmEArflJtYrtinUB/wBlVpH0ZWW/4H2yyeU+0y+KqAnRGyAdQGh995SvKPEZsXWf98n2G8szbtQ85q9rZvU1mH90z8e2oL6m52NTU6sr8P8AJs869Ec69EiN6Y3pmRc+o0BL869E+HFej2SJ3pnzeGLjQEvzr/Vo51/q0iM5jeGLjQIychNsMu10a5tVZ6bdqsDkHqKr7JdeLxqUkL1XVEHSxt6u09koXkPQLbUw6jiKpJ/lDMf7ZbXKrkbzo7xKjCoBorElPUPqer2TcwNmrN7D4rtyU4PNSjeVtxtbG5W08TWenSVgiLfO2mbW2i9Xp9km94Ose2VjsbkNUes9LEB6WVcwIAIbW2jcDJvxYU/PVO6s0pwpp7z5jDYrGTheVO72+duljs94Ose2c7gNm4sCoauITMaeVLM5G8FR3Dm+gBBQEBeg2sNDHeLCn56p3VjxYU/PVO6s8ZYc3Q6NPi/RX6l8EnTwuNDqTXolbNmHWWZGXL5GgUBl1uT+7fyfT0cduqYFfDb4Bs5K2V2zXQWsSFIGUkWIuTrIrxYU/PVO6seLCn56p3VjLDm6DT4v0V+pfBLrhcZasGxFIkqwokKFyknyWfyTqABw0uTpwmqcFtAZrYqhchQMwUgEU6gawCC16jKbm+i8OvS8WFPz1TurHiwp+eqd1Yyw5ug0+L9FfqXwb+IwWPJIXFUQl2N7Ln+ldFzZMqjKACcp+key2bmOLFWo4xKFGLFaZt5IzJkAZlaxyhxoLA5dG1MivFhT89U7qx4sKfnqndWMsOboNPi/RX6l8ElQwuOWwOIot5bEkgaqSxUAZNLEr0nyVy6Hy5JbHpVlD84qI5JGXL9UZQCD5I1uCeHTwHCc34sKfnqndWTvJzk4uEV1V2fMQdQBawt0SJKKWx9C2lVxEpWnTsuOZP8Awc/ys2vXrVmweFzBU/2rg5eIvYt9VRf1nT0wY5JqqlnxKI4ublWym3U979fRrbS8kqm1OabRrJXF8PWYMbi9gdUceg3GnUekTWxQU1jVxtkwy3alRVgxrfZIsbkGwJc9g9HTG8VZf7MCtkqylOptldqzbSilu3eVvd+RO8jNuOW5vWcVPJLUqoJOcKbMpLANcdov7p10rjkniHxO0RWChKdNGsqiy00IZVQetye3WWPKKytI2ezKrqUdu1JtJ8UIiJSaRrYxKpKblqSgMN5nRmLJ0hCrrlbtNx2TBtGliiy83qYZUt5Qq0ndib/VK1VA06wZIRAIHlhv+bsaD0FW1nFRHcm5ULlK1Fy9N739U4bE70qN01IN0l1ZgdOgK4I17TO+5XPbCt2so/5h8Jwd5KIPNXeZAFakKulyVYr22UMCPb7Y+c3ds1Le245WyXv9nPfh+9PV4vJB5p7zIQzUjV1sQrBP3bqXJPbr7J8w5qBTvGpFtbFFZRw0uCxJ17Z7vMddrIx/dP4GAU1iEZ6rKBmdmygDpYmwAHaZdtTk9VrMrYipQBFNUO6puCSoVQWL1SDYC2gHRKu5D4cPtGmTwQvU9ag5feR7JcHO/TLI4eNaPjV0eo4mph55qbsyJTkY28ua6bnXQUzn4aeUXy8eyfW5GNvBaum50uDTOfhrZs+Xj2SV55PvO47uo8v7l3e+L9R9Pgia3Its43ddN3pmDUyW462IcAadYn3FcimuN1XQL9bPTLE+gq4tp13ktzyOdyO7qPL+5Pe+L9R9Pgi8ZyJbTc10HG+8plvRbK4kfyo2GuFwr4gVxdLXDUyc5OgVbOLEsRqb2F50oxk4HwtbTvToURwZmc/yAKv95ju+hy/uH2vi+d9Pg6DwLjD4irVxJzDF0xY09MoWoLbxek3ykWPD1iW7Pzh4GNomltekt/JrJUpHt8neL76Qn6PniVKNJ5Y7ih151vHN3YiInkgREQBETHWxCoAXZVBYKMxAuzGyqL9JJsBAMkTRXbdArn31LJlV7lgBkdiqNr9UspAPTaZG2rRClzVpBVuGOZbAqxRgTfSzKV9IIgG1E1m2lSChzUp5CQL5ha7AEC/aDf0az5S2pRYZlq0mUgEEOpFjlINwf317w64BtRNVtq0Rxq0hrb6a8ddOPYfZM9OurXyspynKbEGx6jbgdeEAjNv8m6WLUCpcOv0XXiOzXiOz8Jyy+C85tcQMnYmtu9adftnbtLCpnrNx0VRqzHsH5nSc7hfCOKj5Fw1VuJ8khmsBckLbXQdcvg6lvDuMjFwwLqf81s353/Ox0Wxdh0sLTyUgdTdmOrMesn8pITV2dtKnXTPSNxexBFirDirA6gzalLvfaadJQUEqe7ysIiJBYIiIBz/LZ7YYdtRR7mP5ThM/bO15et8wg/4g9yt8Zwl5IM2ftnzPMV4vFiDLnEwY6palU/gb+0z1ea21G+YqfwN+EWBxng/a2Kc/8Nv7klg84lY8ka+XE+lGH4H8p2vOu33zVwkb0zgxM8s7E1zmBiZD877ffHO+33zq0ZzaUmecxzmQ4xfaZ652ev8ACNGTpSXGKnAeEmtmrUeymfe3/adRzs9f4TkOXerUm7GX3g/mZXUhaNz3Cpd2NfwePbauCI8+g9uh/GX9yr5YNhTu6dJs5GjuLJ/Lb6R9kovwWYTebXwg+y7OfQiO34gT9MYnCpUUpUVWQ8QwuPfMyo0pq6OmUKk6TVOWV8SsNi8s6tOs9WsHrFly2zWC630FiAPQJOeMz/DP3/8AJJ7ZHJalhqz1KJYK65ch1A1vcE6+o3k1InODf4Tiw2ExcIWdW2/yT6vacP4zP8M/f/yR4zP8M/f/AMk7iJ4zQ5ep0avivW+1HD+Mz/DP3/8AJNPafLWniFC1cLVIU5hlrMlmsQD5AF7XPHrliRGaHL1Gr4r1vtRVy7ewoVlGBqZWSnTYb57FKRBQWtbiOPE69cxDamDF7YGoCQRfetms2bN5WW+ucg663lrRGeHL1Gr4r1vtRWVDlLQRWRcJVCsyOfnmOtIKE1K3AAUcJrVdq4RlCnBVdFKX3rXykkkXy36SPXLWiM8OXqNXxXrfairF2zhRa2CqaEEfPNxHD6us6rkFXRqdbdo6DeA2Zs1hlAUC4vYBen/tOpiRKUWti6ltKjXjK86uZcMqRWG39pOcbWqB0zU2FKnSZc+YHyTZSCtr3Jv1yPxJ3dSq703o1vJCimMlOmzKM9+JGhuAD0yV5fcnXSs2JQE0n1a31GtY37Da9+u/ZIvZWNZQqUatgwZq61MqoRoMozEhzYenWdkbOKaPl66nGvKFTZtb9/NX+q3PZbcTPJLaTjaJQ1d6KiZWcEkMUpghrsATbKRftMsWcF4POTrqxxVVSotlpgixN/pNbqtoOu5nezlrNZth9B2VGaoXn5ttfRiIiUmoIiIByfhCb5ql/Gf7TOGvO08I7fN0f42/tnCXkogz3i8wXi8kGe809rn5ip/CZlvNPbDfMVP4fhAK5wGK3dRX6jc+jgfcTO9poSAwDFSAQbHUEXBnNchNirisdSpuL0hepUHWqC9j2E2Hrn6DWtYWGgHQNAPQJ7p47VvDa9zlxNBVWttio9y32W9hjct9lvYZbnOPTHOPTLu+P7Ov8HLqa5uhUe4b7LewxuG+y3sMt3nHpjnPpjvj+zr/AANSXN0Ki3DfZb2GRvKDZb1KJyoxZTmAynXoIHqPul4c47fxnL+EPbhpYMohIeq27uCQQvF/cLfzSH2tmWXJ1/gasqfizbv6EB4B+Sz7yrj6qkIFNKlmBGYkg1GF+gBQt/3m6pdEqLwNbdK1qmEYnI6mog6nW2a3VdTf+SW7OZzz7TvoSUoJoRESC4REQBERAEREAREQBERABE1F2TRDZxRoh+ObIt/ba82ibanhNJduYctlFegW4Wzre/Vx4yVfyK5uGzPb8zeiIkFgiIgCIiAcX4S28ih/E/4CcHnnc+E8+RQ/if8ABZwGeSQZs8Z5hzxnkgy5pqbXb5ip/DM2eam1W+Zf0QDB4HkHOa79IpAD+Zxf+yWvvpU3gmqWq1//AG09zH4yy99MfFTtUaKKkvEb2+jfTR30b6c2kPGY3t9Pu+mhvo30aQZjf304DwnYm70E6ldvaVH/ANZ2G+nC+ETWrSPRkI9ja/iJdQneaRTWl4Gang9xBTaeGI6XKn0OjL+cvfae2aOHXNWdV6hxZvQo1MoPkMt9pYUDzqn2XJ/CXPyg5F0sUTUBNOt9oag9WZT+Vpr0bf8AbceKcqqoydJJu/n/AO+DX2Py6p16zq2SlRVbqajAMxuB0mw06BeTfy/hvvGH/qJ8ZxOx/B+2+dMUGyBbo9MizG9uJGmnQQJNeLfC/ar94fpnVONO+8pw1XHOF5RV9u92ZOfL+G+8Yf8AqJ8Y+X8N94w/9RPjIPxb4X7VfvD9MeLfC/ar94fpni1Pizo0mN5I+7Pu2Wp16l12hRp0ym7KBl6WDM195a/kgaqbAEcGIOHE0abIVXaNKmd81UFXFgrIae7tn4a5vSb8dZl8W+F+1X7w/THi3wv2q/eH6YtT4saTG8kfdmrTw9mLHatMk3+voPKYgAb2wADAaanKLkzKi2dCdqUyivnZSy3fyqbZSd5oPIOltMxHDSZfFvhftV+8P0x4t8L9qv3h+mLU+LGkxvJH3ZpYoVPL3e0qHlb5x85lyu4QU0AzsMvkkX6MxIFyCMlOhlzkbUpksrAXf6BZ3ZSPnLnKrhBe/C5uZs+LfC/ar94fpjxb4X7VfvD9Mm1PixpMbyR92atLDZVYDaqXIIvnBILF2LC9Q2+mQBwA4WIBE/yeFlcc5XEDOSGBzFFIFkJzHhb/APTcyK8W+F+1X7w/TJjYfJ+nhVZaRchiCcxB1AtpYCeZKFtjLaU8S5f8kUl/RnD8veULvWbDISKSWDAfXbib9gva3ZJPYnIvD1cLTquHzMlzZiNdeHVPeAwAp7Wr70Lkem1RS1rHM1PhfpBuPVJbG4tcMS6shw7EB1BHzRbTOgH1STqPX1y5yslGJmUqCnUnXxG1Xas/Kz3/AE/2RXJHbBTFVcCzFqas4pFjcgISMt+kWF+yxnaSvOS2F3u1K1dNaaPVbMNQc5ZVAPaGJ9UsOV1klI7uzJSlRebcm0voIiJSaQiIgHC+FM+RQ/if8BK9zywvCr/sqB/fb+0Suc89IgyZ4zzFnjPJsDLnmttJvmX9EyZ5gx7fNP6DFgRPg6xwp4zKeFSmy+sWcf2mWjvpRWHrsjK6Eh1IKkcQRwlx4fHHIucAPlGa3ANbyrdl5l4nBVa881JX4lFaDbuiS30b6aPPB1e+feeCc3dWL5eq+SnRyN3fRvZpc8Ec7Ed14vl6r5Gjkb29nMcuqOanTqD6rFT6GAt7198medj/AFaYsYEq02pv9Fh6x1EdollLs7FwmpOPVfJEqUmrEX4JtnmptJXt5NJHc+kjIv8Af7jLzlU+CzbVCji6uBRDne5FYnV2pjWnltZQBmI11sesS1praOVPZI6KFN04WYied4L5bjNa9um3XbqnqC8RE09obVp0TTFVrbx1pr2s3D1dHrEA3IkPg+VFKpTFRVqZSiOuinNvHNNFurEBi1hZiOOvBrKvKzDIcruVbUEZWOUqbNcqCLA3F728k66GATESE/bLCZc29IHalS+uo0y36Z6ocrcO9TdhnvcKCUYAsTYJe2jXvobcDAJmJDNyuwoz3qWyM6N5LEA08mbVQdL1FA6ybCeafLDDMXGdhkDFrqwsEdqb3FrizIV1trYQCbiQVLlphSGbOwVQWuUbVQzJmFhexZbA9OZRxNpJ7P2nTrqWpNcKxU3BUhhxFmAPTAMW19i0sSmSstwNQRoynrUzml8GNHNc1quXqsoPtt+Um9ucohQZKNNd5iHtlS9gAdMznoGnuM5fG8s8bRId1wzUmLBShzK2W17Mrk9PT7JfTVS3hZj4yeDz3qxu1vaT2fU7fZ2zadCmKdFQqjXtJ6SSdSZtSI5O8pKeLQsvk1F+mh1IvwIPSD1yXlUk09pp0ZQlBOn+HysIiJ5LRERAOE8LK/MUT/xD/YfhKyloeFrTCUm6qwHtSp8JVW/7IBliYt/2Rv8AsgGWYsUPIb0GfN+eoTxWq3UjTgZIORwQ+cpg8M6/3CWNz2VrTqZWDdRB9hvO8VrgHoIBHoIuPxmhgrPMjxM3ueRzyaUWmhlRXc3ueT6MbNC0WkZULkhzz/WsDGf61kfaIyoXNbkPXI2rhmHE17d/Mp9zGXFyx5SYnD+TSpZUI/2x8oXPUBop/i9krLwa7DaptZDY7uiWqsei1iKevWWYd09UvllBFiAQdCD0iZuJklUV1cV6cqtNxhLK+KKk2Dt7E06tSrTRq1Rls2YO5te9/JN5Pftpj/un/Tq/GdXs/k7RoVWq0VyF1ylR9Hje4HR6tJJymVWLf4TLw/Z9eELOq1v3HA/tpj/un/Tq/GY63KrGPbPgUa3DNRqG17Xtf0D2SwonnSR5S/Uq3rS9kVyOUWK8q2z6XlKEb5ip5SLoqt1qAdAdIPKLE/7vpf0H7B+AHsEsaI0keUnUq/rS9kVweUGJOh2fRtof/LvxAIHuJHrM+NygxOZW5hTDKxYEUaosx4nQ6+vqB6BLIiNJHlGpV/Wl7IrLEbWrv9LZ1P6DppRqjyagAcCxFiQLX4i5txMy/L+Jtb5Oo24W5u/DX4n2mWREaSPKNSr+tL2RXA5QYn/d1H/479RX8CR6DOn5I46pUSoalBKBz3sqFMxI1Yg8T2zoInmU01ZIto4arTnmlVclwdiqtqYyr8qVCgzOam7CkXDIQEynsK/jN8YXULucOFXe81UPvadWo2XeB6hbiFGgOXUdkmeUvJ6qtcY3CAGoNKlPTyxaxtfjddCPZrOP2jTqVctClg3pKjMwQLUZrvlBzFv4B0DhOqLUkrGBWhKhKedNtttf1u/LY/z3bUtjJvYAWntKktEUwHo/OimxdA+VmYA3PBlXplhTk+RPJNsPetWtvWFgvHIvE3PDMbD0W7Z1k5qrTlsNzs6nOFHxq123bgIiJUaIiIgHF+Flf/AKeqsh/wCVx+cp/OJc3hTp32bUP2Xpn/nA/OUlvBJRBmziN4Jh3gjeCSDNvBBcTDvBG8EbQcsVubDje3rn6GwQFOlTpjgiKg/kUL+U/PwbLVv1P+DS8+czI7SqZMq+prdnU8+Z/QlecRziRXOY5zMjTmtoCV5xHOJFc5jnMacaAlecRziRXOYGJjTjQHjkttlvlL6RyVC1MjosAcmnYQPaZZlauqKWdgqjUkmwHpJlQcmKZOPojp3t/Zcn8J3HK7kpVxPl06zG3Ck5sn8pHA+m/pE3+zvFFqT2XPnu2JSpeKnHM7biT2Xymo4iq1KjmYIuYvaynW1hfU+mS8qnYPJWtUrPSZnoOq5jcHUXt0EXHbJ/xeVfvj91v1zVnTgn+I+cw2NxVSGZ0r7/ADS6PadvE4jxeVfvj91v1x4vKv3x+63654yQ5uh0azifRf6onbyDxW0MXvzTp0Pmc1MCowBBX/1jbeA9IAuB9FvpXEhPF5V++P3W/XHi8q/fH7rfrjJDm6DWcT6L/VElKm1sarUv/DhlNPNVygjKwYhgDmNvJsQupN+M8YbbGOZKxqYYIwCmnYF73IDgqH1Kg36M3Ra0jvF5V++P3W/XHi8q/fH7rfrjJDm6DWcT6P3RJGrtvGhjbC3Vad79L1CAVUWbyRxJvfq42vmxe0sYrMyUA9PdB1S1mD21p589m1PHKNAeMiPF5V++P3W/XHi8q/fH7rfrjJDm6DWcT6P3RJJ9s4/TLhFve9ib+T5By3uArWYi+uoJtYaymxcXWqIWxFIUmuAFBJuMqkk3t0ki1tLTmfF5V++P3W/XJ7k3sFsKrq9U1cxBuQRawtbUmRKMUtjLaVatOVp0sq43TIDldt2vUrHCYMVLqPnCl8xJF8txwAB1M5SvsDGU/nGpVx05hckdpKkkTe23iqmF2lVqBVJLZgHFwVbUWPEdVx1SR2ty4NRUNGq9IZTnphQz5r9DsLBbdIN+ydcU4pZVsPnK8qVadSVabUk3ZbN1/K/XaSPIXlQ9UnD1yTUAujHiQPpK3WRxv6eqdnK05G1Hr49ahLkIrlmZi5swKgFj2twAHAyy5zVklLYbnZdWVSh4nezsnxQiIlJpiIiAc34RaWbZmJHUqt3XVvylBXn6M5VYfeYHEp10Ko9eQ2n5qziSDZvF5r5xGcQDYvF5r5xPmcQCIxws7+kz9C4fkqd3TIqDWmhsQbi6g6m+s/P+PS9Qjrt7wJ+mmbL5PUAvdAH5TK7TcFBZ15nbg6k4SeRkR+yrecXun4x+yrecXun4yW30b6YOajw6mlrFbj0RE/sq3nF7p+Mfsq3nF7p+Mlt9G+jNR4dRrFbj0RE/sq3nF7p+Mfss3nF7p+Mlt9ArRmo8Oo1itx6Ig+SuzqSbRcF8zqpy2FhnP0+niAT7+qd/Kt2BWPP6bX1NU37c2YH8Z2HKHlpSwpNMBnrW+jwAvwux/K8+j7N8dPKl5mP2lXjSekqy2HRRK52Ny/YVnqYtnKFbKlMDKpvfgT1dJuZN+MnC9Vfuj9U1HRmvIx6faeGnG+a31OrnitWVFLOyqo4liAB6SeE5fxk4Xqr90fqmttDl3hK1MoecrqrAqqXBR1dSMxI4qOIMjRT4FneGG50dY20KQvepTFioPlLoX1QHXQno65mNQXAuLm5A6SBa+nrHtlc09s4BVZVbGhWdalrUyFYUzSOUNcAMpN/dbSYTjdm3uOeghiwNwW1ZHy5mJbLemNLxop8B3hhudFlmst7XF7XtcXt126o3y3AuLkXAuLkdYErajtLZ6F2U4vO1J6OZlpmyP0C1jpYdPRMlHbOz1c1CcaXIqA/RFt9fPlsbr9I2sdI0U+A7ww3OixRVF7XFxxF9Rw6PWPaJ5rYpEKh3RSxsoJALHqUHideiVs2N2Z5WmLBa5JUU1N2VVazLYi4pjQadAAGk2W23s40hRK4rIHZzohLFqbUjmJOoyuRr1CNFPgO8MNzosCriUX6TKvpIHTbp7TMiuDwINtD2HqlZ18bsx8+cYslyxzWp5lziqCEbioHOGItwIB6J1vJDGUai1TQNQrnF86qtvIVRYKbH6HHTjIcJJXaLKeLoVJZYSTZ85ZbMw1SjnxD7srotQam5+rl+uOz8JWtPDUDUyms4S/0t10deXPeSXLfabVcW6knJTORR0C30j6SfynPzupQajvPku0cTCrXdoLZs89tvz/kuHkvs7D0qA5swdW1L8Sx7eq3V0e2TErLwdbTZMTubnJUB06AyjMD7AR7JZs46sXGW0+m7OrxrUE4q1tlhERKjQEREA81aYZSp4EEH0HQz8qYhMjshvdWKn0qSD+E/VsqjlP4GatfF1q9CvRSnUYvldWurNq4uulr3PrgFS5xGcSxvEVivvOG7tSPEVivvOG7tSAVzvBG8ljeIrFfecN3akeIrFfecN3akAr7BYLfYrDINd5Upp/1AD7jP0RtOkVqtxsTceuclyR8EVXDYqlXr1qLpTbOAitfMAQurcBex9Us96QPEA+kXnBj8HrdNRTs0X0Kuilc5K8XnVc2T7K+wRzZPsr7BMXuKfOvY69dXA5W8XnVc2T7K+wRzZPsr7BHcU+dew11cDlbxmnVc2T7K+wRzZPsr7BHcU+dew11cpXfJzZ5O0FXWyMzn0AHKfWSPbO82nsejiFy1kVh0HgV9DDUTZp4dVJKqoJ0JAAJtwuZkm/hKDw8LX2nDiZRr/iWw5fY/IenQrOxyVaTLZVqKGKm9+kWOnTpJv5Ew/mKH9NPhN2J2OcntbOOnhqVNZYxVjS+RMP5ih/TT4R8iYfzFD+mnwm7EjMyzRQ5V7Gl8iYfzFD+mnwj5Ew/mKH9NPhN2IzMaKHKvY0vkTD+Yof00+EfImH8xQ/pp8JuxGZjRQ5V7Gl8iYfzFD+mnwj5Ew/mKH9NPhN2IzMaKHKvY0vkTD+Yof00+Ez4bB06YIpoiA8cqhb+mwmaIuyVTindJFXcvdiPSxDVgCaVQ3zdCvbylPVwuPT2Tl5e1WkrKVYBlOhBFwfSDxkUvJHCBs24p349JHdJt7p1QxFlZo+fxXYrqVHOnJJPicn4OthsavOWBCKCEJ+sx0JHYBcevsliT4qgCwAAGgA6J9nPOed3NjB4WOGpKmtvyIiJ4OsREQBERAEREAREQBERAEREAREQBERAEREAREQBERAEREAREQBERAEREAREQBERAEREA/9k="/>
          <p:cNvSpPr>
            <a:spLocks noChangeAspect="1" noChangeArrowheads="1"/>
          </p:cNvSpPr>
          <p:nvPr/>
        </p:nvSpPr>
        <p:spPr bwMode="auto">
          <a:xfrm>
            <a:off x="106363" y="-839788"/>
            <a:ext cx="2628900"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48" name="Picture 8" descr="http://www.trafficsqueezer.org/i/qos.jpeg"/>
          <p:cNvPicPr>
            <a:picLocks noChangeAspect="1" noChangeArrowheads="1"/>
          </p:cNvPicPr>
          <p:nvPr/>
        </p:nvPicPr>
        <p:blipFill>
          <a:blip r:embed="rId3" cstate="print"/>
          <a:srcRect r="23333"/>
          <a:stretch>
            <a:fillRect/>
          </a:stretch>
        </p:blipFill>
        <p:spPr bwMode="auto">
          <a:xfrm>
            <a:off x="6553200" y="2667000"/>
            <a:ext cx="1752600" cy="1295400"/>
          </a:xfrm>
          <a:prstGeom prst="rect">
            <a:avLst/>
          </a:prstGeom>
          <a:noFill/>
        </p:spPr>
      </p:pic>
      <p:pic>
        <p:nvPicPr>
          <p:cNvPr id="10250" name="Picture 10" descr="http://www.cyber-swift.com/img/webservices.gif"/>
          <p:cNvPicPr>
            <a:picLocks noChangeAspect="1" noChangeArrowheads="1"/>
          </p:cNvPicPr>
          <p:nvPr/>
        </p:nvPicPr>
        <p:blipFill>
          <a:blip r:embed="rId4" cstate="print"/>
          <a:srcRect/>
          <a:stretch>
            <a:fillRect/>
          </a:stretch>
        </p:blipFill>
        <p:spPr bwMode="auto">
          <a:xfrm>
            <a:off x="6858000" y="1066800"/>
            <a:ext cx="1340577" cy="1505277"/>
          </a:xfrm>
          <a:prstGeom prst="rect">
            <a:avLst/>
          </a:prstGeom>
          <a:noFill/>
        </p:spPr>
      </p:pic>
      <p:pic>
        <p:nvPicPr>
          <p:cNvPr id="10252" name="Picture 12" descr="http://s3.amazonaws.com/memebox/uploads/3370/science_centralized_300.jpg"/>
          <p:cNvPicPr>
            <a:picLocks noChangeAspect="1" noChangeArrowheads="1"/>
          </p:cNvPicPr>
          <p:nvPr/>
        </p:nvPicPr>
        <p:blipFill>
          <a:blip r:embed="rId5" cstate="print"/>
          <a:srcRect/>
          <a:stretch>
            <a:fillRect/>
          </a:stretch>
        </p:blipFill>
        <p:spPr bwMode="auto">
          <a:xfrm>
            <a:off x="6781800" y="4572000"/>
            <a:ext cx="1905000" cy="14287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85750"/>
            <a:ext cx="5029200" cy="381000"/>
          </a:xfrm>
        </p:spPr>
        <p:txBody>
          <a:bodyPr rtlCol="0">
            <a:noAutofit/>
          </a:bodyPr>
          <a:lstStyle/>
          <a:p>
            <a:pPr algn="l" eaLnBrk="1" fontAlgn="auto" hangingPunct="1">
              <a:spcAft>
                <a:spcPts val="0"/>
              </a:spcAft>
              <a:defRPr/>
            </a:pPr>
            <a:r>
              <a:rPr lang="en-US" sz="2000" b="1" dirty="0" smtClean="0">
                <a:solidFill>
                  <a:schemeClr val="bg1">
                    <a:lumMod val="95000"/>
                  </a:schemeClr>
                </a:solidFill>
                <a:effectLst>
                  <a:outerShdw blurRad="38100" dist="38100" dir="2700000" algn="tl">
                    <a:srgbClr val="000000">
                      <a:alpha val="43137"/>
                    </a:srgbClr>
                  </a:outerShdw>
                </a:effectLst>
              </a:rPr>
              <a:t>Questions</a:t>
            </a:r>
            <a:endParaRPr lang="en-US" sz="2000" b="1" dirty="0">
              <a:solidFill>
                <a:schemeClr val="bg1">
                  <a:lumMod val="95000"/>
                </a:schemeClr>
              </a:solidFill>
              <a:effectLst>
                <a:outerShdw blurRad="38100" dist="38100" dir="2700000" algn="tl">
                  <a:srgbClr val="000000">
                    <a:alpha val="43137"/>
                  </a:srgbClr>
                </a:outerShdw>
              </a:effectLst>
              <a:latin typeface="+mn-lt"/>
            </a:endParaRPr>
          </a:p>
        </p:txBody>
      </p:sp>
      <p:pic>
        <p:nvPicPr>
          <p:cNvPr id="3078" name="Picture 6" descr="http://www.7rains.com/wp-content/uploads/freebies/question_mark.jpg"/>
          <p:cNvPicPr>
            <a:picLocks noChangeAspect="1" noChangeArrowheads="1"/>
          </p:cNvPicPr>
          <p:nvPr/>
        </p:nvPicPr>
        <p:blipFill>
          <a:blip r:embed="rId3" cstate="print"/>
          <a:srcRect/>
          <a:stretch>
            <a:fillRect/>
          </a:stretch>
        </p:blipFill>
        <p:spPr bwMode="auto">
          <a:xfrm>
            <a:off x="2971800" y="1447800"/>
            <a:ext cx="3443287" cy="2986112"/>
          </a:xfrm>
          <a:prstGeom prst="rect">
            <a:avLst/>
          </a:prstGeom>
          <a:noFill/>
          <a:effectLst>
            <a:glow rad="139700">
              <a:schemeClr val="accent1">
                <a:satMod val="175000"/>
                <a:alpha val="40000"/>
              </a:schemeClr>
            </a:glow>
            <a:reflection blurRad="6350" stA="50000" endA="300" endPos="5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dissolve">
                                      <p:cBhvr>
                                        <p:cTn id="7" dur="10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5875">
          <a:solidFill>
            <a:schemeClr val="tx1"/>
          </a:solidFill>
          <a:tailEnd type="none"/>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spPr>
      <a:bodyPr wrap="square" rtlCol="0">
        <a:spAutoFit/>
      </a:bodyPr>
      <a:lstStyle>
        <a:defPPr algn="ctr">
          <a:defRPr b="1"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30FF8A928F23A4197165C09079F2FB7" ma:contentTypeVersion="0" ma:contentTypeDescription="Create a new document." ma:contentTypeScope="" ma:versionID="f49c0eaa5cca9578f97f868c1b0b6e6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DB738F6-0A4C-4D4B-AC3F-19453A7A814B}">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8C99ABB3-94BD-4A26-98C4-CA28C3A762B1}">
  <ds:schemaRefs>
    <ds:schemaRef ds:uri="http://schemas.microsoft.com/sharepoint/v3/contenttype/forms"/>
  </ds:schemaRefs>
</ds:datastoreItem>
</file>

<file path=customXml/itemProps3.xml><?xml version="1.0" encoding="utf-8"?>
<ds:datastoreItem xmlns:ds="http://schemas.openxmlformats.org/officeDocument/2006/customXml" ds:itemID="{ED50DE05-07A2-44E8-B438-A48734D4CC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DHS Presentation template</Template>
  <TotalTime>0</TotalTime>
  <Words>575</Words>
  <Application>Microsoft Office PowerPoint</Application>
  <PresentationFormat>On-screen Show (4:3)</PresentationFormat>
  <Paragraphs>57</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Access Anywhere, Anytime…</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21</cp:revision>
  <dcterms:created xsi:type="dcterms:W3CDTF">2011-02-16T21:40:58Z</dcterms:created>
  <dcterms:modified xsi:type="dcterms:W3CDTF">2011-09-07T13:28:08Z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0x010100930FF8A928F23A4197165C09079F2FB7</vt:lpwstr>
  </property>
</Properties>
</file>