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79" r:id="rId3"/>
    <p:sldId id="280" r:id="rId4"/>
    <p:sldId id="264" r:id="rId5"/>
    <p:sldId id="284" r:id="rId6"/>
    <p:sldId id="290" r:id="rId7"/>
    <p:sldId id="285" r:id="rId8"/>
    <p:sldId id="288" r:id="rId9"/>
    <p:sldId id="289" r:id="rId10"/>
    <p:sldId id="286" r:id="rId11"/>
    <p:sldId id="291" r:id="rId12"/>
    <p:sldId id="287" r:id="rId13"/>
    <p:sldId id="281" r:id="rId14"/>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34" autoAdjust="0"/>
  </p:normalViewPr>
  <p:slideViewPr>
    <p:cSldViewPr snapToGrid="0" snapToObjects="1">
      <p:cViewPr varScale="1">
        <p:scale>
          <a:sx n="56" d="100"/>
          <a:sy n="56" d="100"/>
        </p:scale>
        <p:origin x="-19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F109E-7438-4C0A-9148-389501454373}" type="doc">
      <dgm:prSet loTypeId="urn:microsoft.com/office/officeart/2005/8/layout/target2" loCatId="relationship" qsTypeId="urn:microsoft.com/office/officeart/2005/8/quickstyle/simple2" qsCatId="simple" csTypeId="urn:microsoft.com/office/officeart/2005/8/colors/colorful5" csCatId="colorful" phldr="1"/>
      <dgm:spPr/>
      <dgm:t>
        <a:bodyPr/>
        <a:lstStyle/>
        <a:p>
          <a:endParaRPr lang="en-US"/>
        </a:p>
      </dgm:t>
    </dgm:pt>
    <dgm:pt modelId="{BA7FC6AD-1C4D-4FA4-8CAB-8E6B1F8ED574}">
      <dgm:prSet phldrT="[Text]" custT="1"/>
      <dgm:spPr>
        <a:solidFill>
          <a:schemeClr val="tx2">
            <a:lumMod val="60000"/>
            <a:lumOff val="40000"/>
          </a:schemeClr>
        </a:solidFill>
      </dgm:spPr>
      <dgm:t>
        <a:bodyPr/>
        <a:lstStyle/>
        <a:p>
          <a:r>
            <a:rPr lang="en-US" sz="2800" b="1" dirty="0" smtClean="0"/>
            <a:t>Treasury Data </a:t>
          </a:r>
          <a:endParaRPr lang="en-US" sz="2800" b="1" dirty="0"/>
        </a:p>
      </dgm:t>
    </dgm:pt>
    <dgm:pt modelId="{68111817-6523-4AD7-A822-568780C260D5}" type="parTrans" cxnId="{3A3F953E-2824-4962-8CAA-3EBA6054BD78}">
      <dgm:prSet/>
      <dgm:spPr/>
      <dgm:t>
        <a:bodyPr/>
        <a:lstStyle/>
        <a:p>
          <a:endParaRPr lang="en-US"/>
        </a:p>
      </dgm:t>
    </dgm:pt>
    <dgm:pt modelId="{CED30AC8-6020-4FAE-9627-D375BEA4AA26}" type="sibTrans" cxnId="{3A3F953E-2824-4962-8CAA-3EBA6054BD78}">
      <dgm:prSet/>
      <dgm:spPr/>
      <dgm:t>
        <a:bodyPr/>
        <a:lstStyle/>
        <a:p>
          <a:endParaRPr lang="en-US"/>
        </a:p>
      </dgm:t>
    </dgm:pt>
    <dgm:pt modelId="{A5C0C67F-1824-4738-8CEE-80FCDD3FBA6F}">
      <dgm:prSet phldrT="[Text]"/>
      <dgm:spPr/>
      <dgm:t>
        <a:bodyPr/>
        <a:lstStyle/>
        <a:p>
          <a:r>
            <a:rPr lang="en-US" dirty="0" smtClean="0"/>
            <a:t>Summary level</a:t>
          </a:r>
          <a:endParaRPr lang="en-US" dirty="0"/>
        </a:p>
      </dgm:t>
    </dgm:pt>
    <dgm:pt modelId="{55EF7E97-16A5-42DD-B8E7-6D5D9C16208A}" type="parTrans" cxnId="{63F4F4ED-6B30-4261-96F7-D46F90CC9FC3}">
      <dgm:prSet/>
      <dgm:spPr/>
      <dgm:t>
        <a:bodyPr/>
        <a:lstStyle/>
        <a:p>
          <a:endParaRPr lang="en-US"/>
        </a:p>
      </dgm:t>
    </dgm:pt>
    <dgm:pt modelId="{62D30525-49F9-47D7-AC40-8F4C6D2177EC}" type="sibTrans" cxnId="{63F4F4ED-6B30-4261-96F7-D46F90CC9FC3}">
      <dgm:prSet/>
      <dgm:spPr/>
      <dgm:t>
        <a:bodyPr/>
        <a:lstStyle/>
        <a:p>
          <a:endParaRPr lang="en-US"/>
        </a:p>
      </dgm:t>
    </dgm:pt>
    <dgm:pt modelId="{A4159A4A-A688-46ED-992C-722168C4E1E1}">
      <dgm:prSet phldrT="[Text]"/>
      <dgm:spPr/>
      <dgm:t>
        <a:bodyPr/>
        <a:lstStyle/>
        <a:p>
          <a:r>
            <a:rPr lang="en-US" dirty="0" smtClean="0"/>
            <a:t>Operational &amp; Reporting</a:t>
          </a:r>
        </a:p>
      </dgm:t>
    </dgm:pt>
    <dgm:pt modelId="{5919F227-1B53-452F-9DE2-4C8798FE4AB1}" type="parTrans" cxnId="{696ED548-362A-48C7-9B58-B4D58B3100DC}">
      <dgm:prSet/>
      <dgm:spPr/>
      <dgm:t>
        <a:bodyPr/>
        <a:lstStyle/>
        <a:p>
          <a:endParaRPr lang="en-US"/>
        </a:p>
      </dgm:t>
    </dgm:pt>
    <dgm:pt modelId="{BFF5376F-ED74-43A8-BAF0-0E5A72C00332}" type="sibTrans" cxnId="{696ED548-362A-48C7-9B58-B4D58B3100DC}">
      <dgm:prSet/>
      <dgm:spPr/>
      <dgm:t>
        <a:bodyPr/>
        <a:lstStyle/>
        <a:p>
          <a:endParaRPr lang="en-US"/>
        </a:p>
      </dgm:t>
    </dgm:pt>
    <dgm:pt modelId="{A8B6A611-BA87-4FD7-AC64-3949B98D7DAB}">
      <dgm:prSet phldrT="[Text]" custT="1"/>
      <dgm:spPr/>
      <dgm:t>
        <a:bodyPr/>
        <a:lstStyle/>
        <a:p>
          <a:r>
            <a:rPr lang="en-US" sz="1400" dirty="0" smtClean="0"/>
            <a:t>Transactional</a:t>
          </a:r>
          <a:r>
            <a:rPr lang="en-US" sz="1300" dirty="0" smtClean="0"/>
            <a:t> level </a:t>
          </a:r>
          <a:endParaRPr lang="en-US" sz="1300" dirty="0"/>
        </a:p>
      </dgm:t>
    </dgm:pt>
    <dgm:pt modelId="{10A4A554-7CC2-4F40-BE4B-CB529B0B8FB3}" type="parTrans" cxnId="{192BE4C8-40C1-4987-ABBB-A95FE8C55F4E}">
      <dgm:prSet/>
      <dgm:spPr/>
      <dgm:t>
        <a:bodyPr/>
        <a:lstStyle/>
        <a:p>
          <a:endParaRPr lang="en-US"/>
        </a:p>
      </dgm:t>
    </dgm:pt>
    <dgm:pt modelId="{82AE6554-1A04-4B1E-8D0F-BC76C1352F4F}" type="sibTrans" cxnId="{192BE4C8-40C1-4987-ABBB-A95FE8C55F4E}">
      <dgm:prSet/>
      <dgm:spPr/>
      <dgm:t>
        <a:bodyPr/>
        <a:lstStyle/>
        <a:p>
          <a:endParaRPr lang="en-US"/>
        </a:p>
      </dgm:t>
    </dgm:pt>
    <dgm:pt modelId="{BF934278-8FB7-4DE0-BE45-6A6AD5C462D2}">
      <dgm:prSet phldrT="[Text]"/>
      <dgm:spPr/>
      <dgm:t>
        <a:bodyPr/>
        <a:lstStyle/>
        <a:p>
          <a:r>
            <a:rPr lang="en-US" dirty="0" smtClean="0"/>
            <a:t>Financial Mgmt. &amp; Budgeting</a:t>
          </a:r>
          <a:endParaRPr lang="en-US" dirty="0"/>
        </a:p>
      </dgm:t>
    </dgm:pt>
    <dgm:pt modelId="{C0623172-C3F9-42FF-A95C-BF2817B61260}" type="parTrans" cxnId="{28A01B30-2515-4813-8F50-D17C57ED9367}">
      <dgm:prSet/>
      <dgm:spPr/>
      <dgm:t>
        <a:bodyPr/>
        <a:lstStyle/>
        <a:p>
          <a:endParaRPr lang="en-US"/>
        </a:p>
      </dgm:t>
    </dgm:pt>
    <dgm:pt modelId="{77ADBAE7-B1E0-4BA6-9115-674F58F83C16}" type="sibTrans" cxnId="{28A01B30-2515-4813-8F50-D17C57ED9367}">
      <dgm:prSet/>
      <dgm:spPr/>
      <dgm:t>
        <a:bodyPr/>
        <a:lstStyle/>
        <a:p>
          <a:endParaRPr lang="en-US"/>
        </a:p>
      </dgm:t>
    </dgm:pt>
    <dgm:pt modelId="{1337E045-B1E3-4B2F-AFBD-8AB44548F536}">
      <dgm:prSet phldrT="[Text]" custT="1"/>
      <dgm:spPr>
        <a:solidFill>
          <a:schemeClr val="accent3"/>
        </a:solidFill>
      </dgm:spPr>
      <dgm:t>
        <a:bodyPr/>
        <a:lstStyle/>
        <a:p>
          <a:r>
            <a:rPr lang="en-US" sz="2800" b="1" dirty="0" smtClean="0"/>
            <a:t>Agency Award Data</a:t>
          </a:r>
          <a:endParaRPr lang="en-US" sz="2800" b="1" dirty="0"/>
        </a:p>
      </dgm:t>
    </dgm:pt>
    <dgm:pt modelId="{17756450-610A-4106-91C5-FB99B417BAAA}" type="parTrans" cxnId="{0AC8ED39-3935-4C96-805D-0B6869FECA61}">
      <dgm:prSet/>
      <dgm:spPr/>
      <dgm:t>
        <a:bodyPr/>
        <a:lstStyle/>
        <a:p>
          <a:endParaRPr lang="en-US"/>
        </a:p>
      </dgm:t>
    </dgm:pt>
    <dgm:pt modelId="{50735C6E-BB9B-4CF4-8607-F1606CDE00F8}" type="sibTrans" cxnId="{0AC8ED39-3935-4C96-805D-0B6869FECA61}">
      <dgm:prSet/>
      <dgm:spPr/>
      <dgm:t>
        <a:bodyPr/>
        <a:lstStyle/>
        <a:p>
          <a:endParaRPr lang="en-US"/>
        </a:p>
      </dgm:t>
    </dgm:pt>
    <dgm:pt modelId="{1B54B63C-EE76-4FBC-8EC9-AA19D755004E}">
      <dgm:prSet phldrT="[Text]" custT="1"/>
      <dgm:spPr/>
      <dgm:t>
        <a:bodyPr/>
        <a:lstStyle/>
        <a:p>
          <a:pPr>
            <a:lnSpc>
              <a:spcPct val="100000"/>
            </a:lnSpc>
          </a:pPr>
          <a:r>
            <a:rPr lang="en-US" sz="1400" dirty="0" smtClean="0"/>
            <a:t>Management system data </a:t>
          </a:r>
        </a:p>
        <a:p>
          <a:pPr>
            <a:lnSpc>
              <a:spcPct val="90000"/>
            </a:lnSpc>
          </a:pPr>
          <a:r>
            <a:rPr lang="en-US" sz="1300" dirty="0" smtClean="0"/>
            <a:t>(i.e., procurement, grant systems)</a:t>
          </a:r>
          <a:endParaRPr lang="en-US" sz="1300" dirty="0"/>
        </a:p>
      </dgm:t>
    </dgm:pt>
    <dgm:pt modelId="{8280A365-D01C-4937-BEDA-75D7048266A6}" type="parTrans" cxnId="{B78128AD-43B9-42F9-AC22-692B5A84A814}">
      <dgm:prSet/>
      <dgm:spPr/>
      <dgm:t>
        <a:bodyPr/>
        <a:lstStyle/>
        <a:p>
          <a:endParaRPr lang="en-US"/>
        </a:p>
      </dgm:t>
    </dgm:pt>
    <dgm:pt modelId="{2786C762-1D6A-4EEB-93CF-5A5FE393642D}" type="sibTrans" cxnId="{B78128AD-43B9-42F9-AC22-692B5A84A814}">
      <dgm:prSet/>
      <dgm:spPr/>
      <dgm:t>
        <a:bodyPr/>
        <a:lstStyle/>
        <a:p>
          <a:endParaRPr lang="en-US"/>
        </a:p>
      </dgm:t>
    </dgm:pt>
    <dgm:pt modelId="{712A6EDF-3EBC-4B05-B2E7-4BD7E5711A84}">
      <dgm:prSet phldrT="[Text]" custT="1"/>
      <dgm:spPr>
        <a:solidFill>
          <a:schemeClr val="accent6"/>
        </a:solidFill>
      </dgm:spPr>
      <dgm:t>
        <a:bodyPr/>
        <a:lstStyle/>
        <a:p>
          <a:r>
            <a:rPr lang="en-US" sz="2800" b="1" dirty="0" smtClean="0"/>
            <a:t>Agency Financial Data</a:t>
          </a:r>
          <a:endParaRPr lang="en-US" sz="2800" b="1" dirty="0"/>
        </a:p>
      </dgm:t>
    </dgm:pt>
    <dgm:pt modelId="{A878F6B9-E178-4F5C-A958-ECFBC9E703D0}" type="sibTrans" cxnId="{C531C86C-6DF3-49F6-8362-F25C175D7136}">
      <dgm:prSet/>
      <dgm:spPr/>
      <dgm:t>
        <a:bodyPr/>
        <a:lstStyle/>
        <a:p>
          <a:endParaRPr lang="en-US"/>
        </a:p>
      </dgm:t>
    </dgm:pt>
    <dgm:pt modelId="{4A8F4D72-1D4D-4848-B5EF-206123E63018}" type="parTrans" cxnId="{C531C86C-6DF3-49F6-8362-F25C175D7136}">
      <dgm:prSet/>
      <dgm:spPr/>
      <dgm:t>
        <a:bodyPr/>
        <a:lstStyle/>
        <a:p>
          <a:endParaRPr lang="en-US"/>
        </a:p>
      </dgm:t>
    </dgm:pt>
    <dgm:pt modelId="{72E7706A-6D53-477B-8DDB-78AA156522F2}" type="pres">
      <dgm:prSet presAssocID="{D14F109E-7438-4C0A-9148-389501454373}" presName="Name0" presStyleCnt="0">
        <dgm:presLayoutVars>
          <dgm:chMax val="3"/>
          <dgm:chPref val="1"/>
          <dgm:dir/>
          <dgm:animLvl val="lvl"/>
          <dgm:resizeHandles/>
        </dgm:presLayoutVars>
      </dgm:prSet>
      <dgm:spPr/>
      <dgm:t>
        <a:bodyPr/>
        <a:lstStyle/>
        <a:p>
          <a:endParaRPr lang="en-US"/>
        </a:p>
      </dgm:t>
    </dgm:pt>
    <dgm:pt modelId="{5E5442D2-7CDA-4B0B-A8F6-C0A315FF9D39}" type="pres">
      <dgm:prSet presAssocID="{D14F109E-7438-4C0A-9148-389501454373}" presName="outerBox" presStyleCnt="0"/>
      <dgm:spPr/>
    </dgm:pt>
    <dgm:pt modelId="{635F90CF-A569-497E-AEFC-7DDBE5A34361}" type="pres">
      <dgm:prSet presAssocID="{D14F109E-7438-4C0A-9148-389501454373}" presName="outerBoxParent" presStyleLbl="node1" presStyleIdx="0" presStyleCnt="3" custLinFactNeighborX="18096" custLinFactNeighborY="2593"/>
      <dgm:spPr/>
      <dgm:t>
        <a:bodyPr/>
        <a:lstStyle/>
        <a:p>
          <a:endParaRPr lang="en-US"/>
        </a:p>
      </dgm:t>
    </dgm:pt>
    <dgm:pt modelId="{478DF1DB-D421-413C-BE57-B5768E84B09F}" type="pres">
      <dgm:prSet presAssocID="{D14F109E-7438-4C0A-9148-389501454373}" presName="outerBoxChildren" presStyleCnt="0"/>
      <dgm:spPr/>
    </dgm:pt>
    <dgm:pt modelId="{1529FAC9-6192-415F-BDE3-31C990324078}" type="pres">
      <dgm:prSet presAssocID="{A5C0C67F-1824-4738-8CEE-80FCDD3FBA6F}" presName="oChild" presStyleLbl="fgAcc1" presStyleIdx="0" presStyleCnt="5">
        <dgm:presLayoutVars>
          <dgm:bulletEnabled val="1"/>
        </dgm:presLayoutVars>
      </dgm:prSet>
      <dgm:spPr/>
      <dgm:t>
        <a:bodyPr/>
        <a:lstStyle/>
        <a:p>
          <a:endParaRPr lang="en-US"/>
        </a:p>
      </dgm:t>
    </dgm:pt>
    <dgm:pt modelId="{C696506F-A0D0-477C-9632-196A5FAC9FDE}" type="pres">
      <dgm:prSet presAssocID="{62D30525-49F9-47D7-AC40-8F4C6D2177EC}" presName="outerSibTrans" presStyleCnt="0"/>
      <dgm:spPr/>
    </dgm:pt>
    <dgm:pt modelId="{DA90785A-A404-404C-9148-502BB2A394B6}" type="pres">
      <dgm:prSet presAssocID="{A4159A4A-A688-46ED-992C-722168C4E1E1}" presName="oChild" presStyleLbl="fgAcc1" presStyleIdx="1" presStyleCnt="5">
        <dgm:presLayoutVars>
          <dgm:bulletEnabled val="1"/>
        </dgm:presLayoutVars>
      </dgm:prSet>
      <dgm:spPr/>
      <dgm:t>
        <a:bodyPr/>
        <a:lstStyle/>
        <a:p>
          <a:endParaRPr lang="en-US"/>
        </a:p>
      </dgm:t>
    </dgm:pt>
    <dgm:pt modelId="{643AE190-D2FB-41EE-8947-DA785D8C9C31}" type="pres">
      <dgm:prSet presAssocID="{D14F109E-7438-4C0A-9148-389501454373}" presName="middleBox" presStyleCnt="0"/>
      <dgm:spPr/>
    </dgm:pt>
    <dgm:pt modelId="{432AAB71-9A57-4589-86B7-B290275D5D35}" type="pres">
      <dgm:prSet presAssocID="{D14F109E-7438-4C0A-9148-389501454373}" presName="middleBoxParent" presStyleLbl="node1" presStyleIdx="1" presStyleCnt="3"/>
      <dgm:spPr/>
      <dgm:t>
        <a:bodyPr/>
        <a:lstStyle/>
        <a:p>
          <a:endParaRPr lang="en-US"/>
        </a:p>
      </dgm:t>
    </dgm:pt>
    <dgm:pt modelId="{032B78C8-69A4-4A84-8A4A-F5B02E9190B8}" type="pres">
      <dgm:prSet presAssocID="{D14F109E-7438-4C0A-9148-389501454373}" presName="middleBoxChildren" presStyleCnt="0"/>
      <dgm:spPr/>
    </dgm:pt>
    <dgm:pt modelId="{84DA9AD2-4351-47EF-9588-5E2F97F3BC1D}" type="pres">
      <dgm:prSet presAssocID="{A8B6A611-BA87-4FD7-AC64-3949B98D7DAB}" presName="mChild" presStyleLbl="fgAcc1" presStyleIdx="2" presStyleCnt="5">
        <dgm:presLayoutVars>
          <dgm:bulletEnabled val="1"/>
        </dgm:presLayoutVars>
      </dgm:prSet>
      <dgm:spPr/>
      <dgm:t>
        <a:bodyPr/>
        <a:lstStyle/>
        <a:p>
          <a:endParaRPr lang="en-US"/>
        </a:p>
      </dgm:t>
    </dgm:pt>
    <dgm:pt modelId="{766D374D-C8C9-4285-8EFB-175F888AEE9E}" type="pres">
      <dgm:prSet presAssocID="{82AE6554-1A04-4B1E-8D0F-BC76C1352F4F}" presName="middleSibTrans" presStyleCnt="0"/>
      <dgm:spPr/>
    </dgm:pt>
    <dgm:pt modelId="{C6892D10-0282-45EB-9AFF-C0C26095A788}" type="pres">
      <dgm:prSet presAssocID="{BF934278-8FB7-4DE0-BE45-6A6AD5C462D2}" presName="mChild" presStyleLbl="fgAcc1" presStyleIdx="3" presStyleCnt="5">
        <dgm:presLayoutVars>
          <dgm:bulletEnabled val="1"/>
        </dgm:presLayoutVars>
      </dgm:prSet>
      <dgm:spPr/>
      <dgm:t>
        <a:bodyPr/>
        <a:lstStyle/>
        <a:p>
          <a:endParaRPr lang="en-US"/>
        </a:p>
      </dgm:t>
    </dgm:pt>
    <dgm:pt modelId="{361C6E5E-E4AB-44AE-9B3E-96D7A7E1FD47}" type="pres">
      <dgm:prSet presAssocID="{D14F109E-7438-4C0A-9148-389501454373}" presName="centerBox" presStyleCnt="0"/>
      <dgm:spPr/>
    </dgm:pt>
    <dgm:pt modelId="{F8E53978-CB15-4E87-ACCC-088A1CD7FECA}" type="pres">
      <dgm:prSet presAssocID="{D14F109E-7438-4C0A-9148-389501454373}" presName="centerBoxParent" presStyleLbl="node1" presStyleIdx="2" presStyleCnt="3"/>
      <dgm:spPr/>
      <dgm:t>
        <a:bodyPr/>
        <a:lstStyle/>
        <a:p>
          <a:endParaRPr lang="en-US"/>
        </a:p>
      </dgm:t>
    </dgm:pt>
    <dgm:pt modelId="{8E174611-C8CF-432C-B934-439F994F787C}" type="pres">
      <dgm:prSet presAssocID="{D14F109E-7438-4C0A-9148-389501454373}" presName="centerBoxChildren" presStyleCnt="0"/>
      <dgm:spPr/>
    </dgm:pt>
    <dgm:pt modelId="{4C5DD872-3A0E-4AF3-9997-C98E8728906E}" type="pres">
      <dgm:prSet presAssocID="{1B54B63C-EE76-4FBC-8EC9-AA19D755004E}" presName="cChild" presStyleLbl="fgAcc1" presStyleIdx="4" presStyleCnt="5">
        <dgm:presLayoutVars>
          <dgm:bulletEnabled val="1"/>
        </dgm:presLayoutVars>
      </dgm:prSet>
      <dgm:spPr/>
      <dgm:t>
        <a:bodyPr/>
        <a:lstStyle/>
        <a:p>
          <a:endParaRPr lang="en-US"/>
        </a:p>
      </dgm:t>
    </dgm:pt>
  </dgm:ptLst>
  <dgm:cxnLst>
    <dgm:cxn modelId="{0AC8ED39-3935-4C96-805D-0B6869FECA61}" srcId="{D14F109E-7438-4C0A-9148-389501454373}" destId="{1337E045-B1E3-4B2F-AFBD-8AB44548F536}" srcOrd="2" destOrd="0" parTransId="{17756450-610A-4106-91C5-FB99B417BAAA}" sibTransId="{50735C6E-BB9B-4CF4-8607-F1606CDE00F8}"/>
    <dgm:cxn modelId="{885BE190-B9DA-462A-ACA5-10FBFE771256}" type="presOf" srcId="{712A6EDF-3EBC-4B05-B2E7-4BD7E5711A84}" destId="{432AAB71-9A57-4589-86B7-B290275D5D35}" srcOrd="0" destOrd="0" presId="urn:microsoft.com/office/officeart/2005/8/layout/target2"/>
    <dgm:cxn modelId="{C531C86C-6DF3-49F6-8362-F25C175D7136}" srcId="{D14F109E-7438-4C0A-9148-389501454373}" destId="{712A6EDF-3EBC-4B05-B2E7-4BD7E5711A84}" srcOrd="1" destOrd="0" parTransId="{4A8F4D72-1D4D-4848-B5EF-206123E63018}" sibTransId="{A878F6B9-E178-4F5C-A958-ECFBC9E703D0}"/>
    <dgm:cxn modelId="{B78128AD-43B9-42F9-AC22-692B5A84A814}" srcId="{1337E045-B1E3-4B2F-AFBD-8AB44548F536}" destId="{1B54B63C-EE76-4FBC-8EC9-AA19D755004E}" srcOrd="0" destOrd="0" parTransId="{8280A365-D01C-4937-BEDA-75D7048266A6}" sibTransId="{2786C762-1D6A-4EEB-93CF-5A5FE393642D}"/>
    <dgm:cxn modelId="{EAD19100-2199-4208-983C-FA003353CDDB}" type="presOf" srcId="{A5C0C67F-1824-4738-8CEE-80FCDD3FBA6F}" destId="{1529FAC9-6192-415F-BDE3-31C990324078}" srcOrd="0" destOrd="0" presId="urn:microsoft.com/office/officeart/2005/8/layout/target2"/>
    <dgm:cxn modelId="{6A0291EC-CB1D-4698-89C2-F51E95489339}" type="presOf" srcId="{1337E045-B1E3-4B2F-AFBD-8AB44548F536}" destId="{F8E53978-CB15-4E87-ACCC-088A1CD7FECA}" srcOrd="0" destOrd="0" presId="urn:microsoft.com/office/officeart/2005/8/layout/target2"/>
    <dgm:cxn modelId="{A91051AA-BCD9-46AA-84C3-F2C07C175833}" type="presOf" srcId="{BF934278-8FB7-4DE0-BE45-6A6AD5C462D2}" destId="{C6892D10-0282-45EB-9AFF-C0C26095A788}" srcOrd="0" destOrd="0" presId="urn:microsoft.com/office/officeart/2005/8/layout/target2"/>
    <dgm:cxn modelId="{28A01B30-2515-4813-8F50-D17C57ED9367}" srcId="{712A6EDF-3EBC-4B05-B2E7-4BD7E5711A84}" destId="{BF934278-8FB7-4DE0-BE45-6A6AD5C462D2}" srcOrd="1" destOrd="0" parTransId="{C0623172-C3F9-42FF-A95C-BF2817B61260}" sibTransId="{77ADBAE7-B1E0-4BA6-9115-674F58F83C16}"/>
    <dgm:cxn modelId="{1ADCF584-7D5B-404A-8A78-164DD199CFDA}" type="presOf" srcId="{A8B6A611-BA87-4FD7-AC64-3949B98D7DAB}" destId="{84DA9AD2-4351-47EF-9588-5E2F97F3BC1D}" srcOrd="0" destOrd="0" presId="urn:microsoft.com/office/officeart/2005/8/layout/target2"/>
    <dgm:cxn modelId="{192BE4C8-40C1-4987-ABBB-A95FE8C55F4E}" srcId="{712A6EDF-3EBC-4B05-B2E7-4BD7E5711A84}" destId="{A8B6A611-BA87-4FD7-AC64-3949B98D7DAB}" srcOrd="0" destOrd="0" parTransId="{10A4A554-7CC2-4F40-BE4B-CB529B0B8FB3}" sibTransId="{82AE6554-1A04-4B1E-8D0F-BC76C1352F4F}"/>
    <dgm:cxn modelId="{63F4F4ED-6B30-4261-96F7-D46F90CC9FC3}" srcId="{BA7FC6AD-1C4D-4FA4-8CAB-8E6B1F8ED574}" destId="{A5C0C67F-1824-4738-8CEE-80FCDD3FBA6F}" srcOrd="0" destOrd="0" parTransId="{55EF7E97-16A5-42DD-B8E7-6D5D9C16208A}" sibTransId="{62D30525-49F9-47D7-AC40-8F4C6D2177EC}"/>
    <dgm:cxn modelId="{696ED548-362A-48C7-9B58-B4D58B3100DC}" srcId="{BA7FC6AD-1C4D-4FA4-8CAB-8E6B1F8ED574}" destId="{A4159A4A-A688-46ED-992C-722168C4E1E1}" srcOrd="1" destOrd="0" parTransId="{5919F227-1B53-452F-9DE2-4C8798FE4AB1}" sibTransId="{BFF5376F-ED74-43A8-BAF0-0E5A72C00332}"/>
    <dgm:cxn modelId="{E827B311-FDAD-4C99-A020-24EF77C211AF}" type="presOf" srcId="{BA7FC6AD-1C4D-4FA4-8CAB-8E6B1F8ED574}" destId="{635F90CF-A569-497E-AEFC-7DDBE5A34361}" srcOrd="0" destOrd="0" presId="urn:microsoft.com/office/officeart/2005/8/layout/target2"/>
    <dgm:cxn modelId="{3A3F953E-2824-4962-8CAA-3EBA6054BD78}" srcId="{D14F109E-7438-4C0A-9148-389501454373}" destId="{BA7FC6AD-1C4D-4FA4-8CAB-8E6B1F8ED574}" srcOrd="0" destOrd="0" parTransId="{68111817-6523-4AD7-A822-568780C260D5}" sibTransId="{CED30AC8-6020-4FAE-9627-D375BEA4AA26}"/>
    <dgm:cxn modelId="{4CD2E3CF-D314-40E9-A0C1-E3A06E07420A}" type="presOf" srcId="{A4159A4A-A688-46ED-992C-722168C4E1E1}" destId="{DA90785A-A404-404C-9148-502BB2A394B6}" srcOrd="0" destOrd="0" presId="urn:microsoft.com/office/officeart/2005/8/layout/target2"/>
    <dgm:cxn modelId="{E0A6BFA5-9D06-4924-9A41-5A5060072E4E}" type="presOf" srcId="{1B54B63C-EE76-4FBC-8EC9-AA19D755004E}" destId="{4C5DD872-3A0E-4AF3-9997-C98E8728906E}" srcOrd="0" destOrd="0" presId="urn:microsoft.com/office/officeart/2005/8/layout/target2"/>
    <dgm:cxn modelId="{6E0FD0A0-B037-4B7A-B967-2AE5CAFAC09F}" type="presOf" srcId="{D14F109E-7438-4C0A-9148-389501454373}" destId="{72E7706A-6D53-477B-8DDB-78AA156522F2}" srcOrd="0" destOrd="0" presId="urn:microsoft.com/office/officeart/2005/8/layout/target2"/>
    <dgm:cxn modelId="{5A701841-572B-4DB7-884B-9AC91957111E}" type="presParOf" srcId="{72E7706A-6D53-477B-8DDB-78AA156522F2}" destId="{5E5442D2-7CDA-4B0B-A8F6-C0A315FF9D39}" srcOrd="0" destOrd="0" presId="urn:microsoft.com/office/officeart/2005/8/layout/target2"/>
    <dgm:cxn modelId="{FFE12EEB-25DE-4EEF-A453-0D2FAD7909EE}" type="presParOf" srcId="{5E5442D2-7CDA-4B0B-A8F6-C0A315FF9D39}" destId="{635F90CF-A569-497E-AEFC-7DDBE5A34361}" srcOrd="0" destOrd="0" presId="urn:microsoft.com/office/officeart/2005/8/layout/target2"/>
    <dgm:cxn modelId="{CDB7AD56-9CB8-49F5-A0BF-F616D6C5F55C}" type="presParOf" srcId="{5E5442D2-7CDA-4B0B-A8F6-C0A315FF9D39}" destId="{478DF1DB-D421-413C-BE57-B5768E84B09F}" srcOrd="1" destOrd="0" presId="urn:microsoft.com/office/officeart/2005/8/layout/target2"/>
    <dgm:cxn modelId="{05A1E948-8EA1-4F36-99FC-4292EE4EED06}" type="presParOf" srcId="{478DF1DB-D421-413C-BE57-B5768E84B09F}" destId="{1529FAC9-6192-415F-BDE3-31C990324078}" srcOrd="0" destOrd="0" presId="urn:microsoft.com/office/officeart/2005/8/layout/target2"/>
    <dgm:cxn modelId="{28580164-E0A8-41E5-94B2-CD1A58BC8F1C}" type="presParOf" srcId="{478DF1DB-D421-413C-BE57-B5768E84B09F}" destId="{C696506F-A0D0-477C-9632-196A5FAC9FDE}" srcOrd="1" destOrd="0" presId="urn:microsoft.com/office/officeart/2005/8/layout/target2"/>
    <dgm:cxn modelId="{F448706D-7EA2-4706-BDF8-BB4B935C08CA}" type="presParOf" srcId="{478DF1DB-D421-413C-BE57-B5768E84B09F}" destId="{DA90785A-A404-404C-9148-502BB2A394B6}" srcOrd="2" destOrd="0" presId="urn:microsoft.com/office/officeart/2005/8/layout/target2"/>
    <dgm:cxn modelId="{7AADF174-B5EE-465A-8514-7E5F7AD59E1C}" type="presParOf" srcId="{72E7706A-6D53-477B-8DDB-78AA156522F2}" destId="{643AE190-D2FB-41EE-8947-DA785D8C9C31}" srcOrd="1" destOrd="0" presId="urn:microsoft.com/office/officeart/2005/8/layout/target2"/>
    <dgm:cxn modelId="{854EBB37-9747-4563-8642-62F87F8DDA08}" type="presParOf" srcId="{643AE190-D2FB-41EE-8947-DA785D8C9C31}" destId="{432AAB71-9A57-4589-86B7-B290275D5D35}" srcOrd="0" destOrd="0" presId="urn:microsoft.com/office/officeart/2005/8/layout/target2"/>
    <dgm:cxn modelId="{FF164676-C925-4B76-BF53-F45E6B01BF81}" type="presParOf" srcId="{643AE190-D2FB-41EE-8947-DA785D8C9C31}" destId="{032B78C8-69A4-4A84-8A4A-F5B02E9190B8}" srcOrd="1" destOrd="0" presId="urn:microsoft.com/office/officeart/2005/8/layout/target2"/>
    <dgm:cxn modelId="{19C3294F-F16F-49F8-BADD-33EC9BEA94B9}" type="presParOf" srcId="{032B78C8-69A4-4A84-8A4A-F5B02E9190B8}" destId="{84DA9AD2-4351-47EF-9588-5E2F97F3BC1D}" srcOrd="0" destOrd="0" presId="urn:microsoft.com/office/officeart/2005/8/layout/target2"/>
    <dgm:cxn modelId="{AD017118-CFC8-4DA5-9A76-8AE380D0C051}" type="presParOf" srcId="{032B78C8-69A4-4A84-8A4A-F5B02E9190B8}" destId="{766D374D-C8C9-4285-8EFB-175F888AEE9E}" srcOrd="1" destOrd="0" presId="urn:microsoft.com/office/officeart/2005/8/layout/target2"/>
    <dgm:cxn modelId="{07D864CE-8F99-43F2-8F1B-F1D8F6CF8607}" type="presParOf" srcId="{032B78C8-69A4-4A84-8A4A-F5B02E9190B8}" destId="{C6892D10-0282-45EB-9AFF-C0C26095A788}" srcOrd="2" destOrd="0" presId="urn:microsoft.com/office/officeart/2005/8/layout/target2"/>
    <dgm:cxn modelId="{8FCB2F9B-8315-4AC8-BAA6-0E76A1916195}" type="presParOf" srcId="{72E7706A-6D53-477B-8DDB-78AA156522F2}" destId="{361C6E5E-E4AB-44AE-9B3E-96D7A7E1FD47}" srcOrd="2" destOrd="0" presId="urn:microsoft.com/office/officeart/2005/8/layout/target2"/>
    <dgm:cxn modelId="{AEBED3F7-2F5C-4D48-B759-4B2ACCDD87C2}" type="presParOf" srcId="{361C6E5E-E4AB-44AE-9B3E-96D7A7E1FD47}" destId="{F8E53978-CB15-4E87-ACCC-088A1CD7FECA}" srcOrd="0" destOrd="0" presId="urn:microsoft.com/office/officeart/2005/8/layout/target2"/>
    <dgm:cxn modelId="{A09DF879-6B78-42F6-9E69-028FE05FD5AF}" type="presParOf" srcId="{361C6E5E-E4AB-44AE-9B3E-96D7A7E1FD47}" destId="{8E174611-C8CF-432C-B934-439F994F787C}" srcOrd="1" destOrd="0" presId="urn:microsoft.com/office/officeart/2005/8/layout/target2"/>
    <dgm:cxn modelId="{D64A8578-D9EA-48DC-BD27-ED67B8A87127}" type="presParOf" srcId="{8E174611-C8CF-432C-B934-439F994F787C}" destId="{4C5DD872-3A0E-4AF3-9997-C98E8728906E}"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B80F2-1C96-4B87-AF4C-3F562DE2D366}"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489E5A3F-9AE5-4FF9-A5BC-63FA5566329E}">
      <dgm:prSet phldrT="[Text]"/>
      <dgm:spPr>
        <a:solidFill>
          <a:schemeClr val="tx2">
            <a:lumMod val="60000"/>
            <a:lumOff val="40000"/>
          </a:schemeClr>
        </a:solidFill>
      </dgm:spPr>
      <dgm:t>
        <a:bodyPr/>
        <a:lstStyle/>
        <a:p>
          <a:r>
            <a:rPr lang="en-US" dirty="0" smtClean="0"/>
            <a:t> </a:t>
          </a:r>
          <a:endParaRPr lang="en-US" dirty="0"/>
        </a:p>
      </dgm:t>
    </dgm:pt>
    <dgm:pt modelId="{CBA2FED7-F1E2-4095-81EA-A33EFB07E952}" type="parTrans" cxnId="{B660FAF5-00BF-4DCC-92C8-C6428BDE1F4C}">
      <dgm:prSet/>
      <dgm:spPr/>
      <dgm:t>
        <a:bodyPr/>
        <a:lstStyle/>
        <a:p>
          <a:endParaRPr lang="en-US"/>
        </a:p>
      </dgm:t>
    </dgm:pt>
    <dgm:pt modelId="{D900E633-CD4B-41FE-A162-8D5C157932FC}" type="sibTrans" cxnId="{B660FAF5-00BF-4DCC-92C8-C6428BDE1F4C}">
      <dgm:prSet/>
      <dgm:spPr/>
      <dgm:t>
        <a:bodyPr/>
        <a:lstStyle/>
        <a:p>
          <a:endParaRPr lang="en-US"/>
        </a:p>
      </dgm:t>
    </dgm:pt>
    <dgm:pt modelId="{B581D2D0-BA20-450C-8A5A-8DA11565D2A9}">
      <dgm:prSet phldrT="[Text]"/>
      <dgm:spPr>
        <a:solidFill>
          <a:schemeClr val="accent6"/>
        </a:solidFill>
      </dgm:spPr>
      <dgm:t>
        <a:bodyPr/>
        <a:lstStyle/>
        <a:p>
          <a:r>
            <a:rPr lang="en-US" dirty="0" smtClean="0"/>
            <a:t> </a:t>
          </a:r>
          <a:endParaRPr lang="en-US" dirty="0"/>
        </a:p>
      </dgm:t>
    </dgm:pt>
    <dgm:pt modelId="{AA6A99EB-5F85-4424-9894-C4A9574EB115}" type="parTrans" cxnId="{B367B7BC-CCC3-4F2D-A211-C1F0AF42AC6B}">
      <dgm:prSet/>
      <dgm:spPr/>
      <dgm:t>
        <a:bodyPr/>
        <a:lstStyle/>
        <a:p>
          <a:endParaRPr lang="en-US"/>
        </a:p>
      </dgm:t>
    </dgm:pt>
    <dgm:pt modelId="{42273483-AA1C-4E74-ACFC-DF1C9B2A1605}" type="sibTrans" cxnId="{B367B7BC-CCC3-4F2D-A211-C1F0AF42AC6B}">
      <dgm:prSet/>
      <dgm:spPr/>
      <dgm:t>
        <a:bodyPr/>
        <a:lstStyle/>
        <a:p>
          <a:endParaRPr lang="en-US"/>
        </a:p>
      </dgm:t>
    </dgm:pt>
    <dgm:pt modelId="{CD8AC4FE-CF04-43DA-99A5-2A30B9B161AE}">
      <dgm:prSet phldrT="[Text]"/>
      <dgm:spPr>
        <a:solidFill>
          <a:schemeClr val="accent3"/>
        </a:solidFill>
      </dgm:spPr>
      <dgm:t>
        <a:bodyPr/>
        <a:lstStyle/>
        <a:p>
          <a:r>
            <a:rPr lang="en-US" dirty="0" smtClean="0"/>
            <a:t> </a:t>
          </a:r>
          <a:endParaRPr lang="en-US" dirty="0"/>
        </a:p>
      </dgm:t>
    </dgm:pt>
    <dgm:pt modelId="{5348C0EF-AEC6-4FA7-8AC0-FD50F363D7AF}" type="parTrans" cxnId="{C86698B6-2060-4D2B-B6D3-B1975862DE93}">
      <dgm:prSet/>
      <dgm:spPr/>
      <dgm:t>
        <a:bodyPr/>
        <a:lstStyle/>
        <a:p>
          <a:endParaRPr lang="en-US"/>
        </a:p>
      </dgm:t>
    </dgm:pt>
    <dgm:pt modelId="{A0702508-75E5-484C-B587-1012ABDCA4A9}" type="sibTrans" cxnId="{C86698B6-2060-4D2B-B6D3-B1975862DE93}">
      <dgm:prSet/>
      <dgm:spPr/>
      <dgm:t>
        <a:bodyPr/>
        <a:lstStyle/>
        <a:p>
          <a:endParaRPr lang="en-US"/>
        </a:p>
      </dgm:t>
    </dgm:pt>
    <dgm:pt modelId="{EB1CEE87-3D06-42E2-AA5C-C99A2CFAB5EA}" type="pres">
      <dgm:prSet presAssocID="{76FB80F2-1C96-4B87-AF4C-3F562DE2D366}" presName="diagram" presStyleCnt="0">
        <dgm:presLayoutVars>
          <dgm:chPref val="1"/>
          <dgm:dir/>
          <dgm:animOne val="branch"/>
          <dgm:animLvl val="lvl"/>
          <dgm:resizeHandles val="exact"/>
        </dgm:presLayoutVars>
      </dgm:prSet>
      <dgm:spPr/>
      <dgm:t>
        <a:bodyPr/>
        <a:lstStyle/>
        <a:p>
          <a:endParaRPr lang="en-US"/>
        </a:p>
      </dgm:t>
    </dgm:pt>
    <dgm:pt modelId="{636DB0DE-4796-459C-B848-C98E7D2AD457}" type="pres">
      <dgm:prSet presAssocID="{489E5A3F-9AE5-4FF9-A5BC-63FA5566329E}" presName="root1" presStyleCnt="0"/>
      <dgm:spPr/>
    </dgm:pt>
    <dgm:pt modelId="{B386F337-01EA-4895-B2D8-68482CBE2FD3}" type="pres">
      <dgm:prSet presAssocID="{489E5A3F-9AE5-4FF9-A5BC-63FA5566329E}" presName="LevelOneTextNode" presStyleLbl="node0" presStyleIdx="0" presStyleCnt="1">
        <dgm:presLayoutVars>
          <dgm:chPref val="3"/>
        </dgm:presLayoutVars>
      </dgm:prSet>
      <dgm:spPr/>
      <dgm:t>
        <a:bodyPr/>
        <a:lstStyle/>
        <a:p>
          <a:endParaRPr lang="en-US"/>
        </a:p>
      </dgm:t>
    </dgm:pt>
    <dgm:pt modelId="{EC2B9253-C04B-461B-A908-36B7FF9CF018}" type="pres">
      <dgm:prSet presAssocID="{489E5A3F-9AE5-4FF9-A5BC-63FA5566329E}" presName="level2hierChild" presStyleCnt="0"/>
      <dgm:spPr/>
    </dgm:pt>
    <dgm:pt modelId="{DA297CA6-6FA2-441A-A3B8-AE15274A7DF5}" type="pres">
      <dgm:prSet presAssocID="{AA6A99EB-5F85-4424-9894-C4A9574EB115}" presName="conn2-1" presStyleLbl="parChTrans1D2" presStyleIdx="0" presStyleCnt="2"/>
      <dgm:spPr/>
      <dgm:t>
        <a:bodyPr/>
        <a:lstStyle/>
        <a:p>
          <a:endParaRPr lang="en-US"/>
        </a:p>
      </dgm:t>
    </dgm:pt>
    <dgm:pt modelId="{D197CDD7-945E-4999-BD2A-8FD117DD922A}" type="pres">
      <dgm:prSet presAssocID="{AA6A99EB-5F85-4424-9894-C4A9574EB115}" presName="connTx" presStyleLbl="parChTrans1D2" presStyleIdx="0" presStyleCnt="2"/>
      <dgm:spPr/>
      <dgm:t>
        <a:bodyPr/>
        <a:lstStyle/>
        <a:p>
          <a:endParaRPr lang="en-US"/>
        </a:p>
      </dgm:t>
    </dgm:pt>
    <dgm:pt modelId="{253F4A4C-E8CD-432F-B195-F6ACB12D4F99}" type="pres">
      <dgm:prSet presAssocID="{B581D2D0-BA20-450C-8A5A-8DA11565D2A9}" presName="root2" presStyleCnt="0"/>
      <dgm:spPr/>
    </dgm:pt>
    <dgm:pt modelId="{376F9BDF-0A23-4AC1-912F-9AB62B7DA262}" type="pres">
      <dgm:prSet presAssocID="{B581D2D0-BA20-450C-8A5A-8DA11565D2A9}" presName="LevelTwoTextNode" presStyleLbl="node2" presStyleIdx="0" presStyleCnt="2">
        <dgm:presLayoutVars>
          <dgm:chPref val="3"/>
        </dgm:presLayoutVars>
      </dgm:prSet>
      <dgm:spPr/>
      <dgm:t>
        <a:bodyPr/>
        <a:lstStyle/>
        <a:p>
          <a:endParaRPr lang="en-US"/>
        </a:p>
      </dgm:t>
    </dgm:pt>
    <dgm:pt modelId="{FF3E53DE-493C-4655-A76D-A35CE8B6DEEF}" type="pres">
      <dgm:prSet presAssocID="{B581D2D0-BA20-450C-8A5A-8DA11565D2A9}" presName="level3hierChild" presStyleCnt="0"/>
      <dgm:spPr/>
    </dgm:pt>
    <dgm:pt modelId="{A6A36B50-6CCB-4E57-9C6C-4FCB6E50BAD2}" type="pres">
      <dgm:prSet presAssocID="{5348C0EF-AEC6-4FA7-8AC0-FD50F363D7AF}" presName="conn2-1" presStyleLbl="parChTrans1D2" presStyleIdx="1" presStyleCnt="2"/>
      <dgm:spPr/>
      <dgm:t>
        <a:bodyPr/>
        <a:lstStyle/>
        <a:p>
          <a:endParaRPr lang="en-US"/>
        </a:p>
      </dgm:t>
    </dgm:pt>
    <dgm:pt modelId="{9501625F-3370-44C5-B551-793B35AACD26}" type="pres">
      <dgm:prSet presAssocID="{5348C0EF-AEC6-4FA7-8AC0-FD50F363D7AF}" presName="connTx" presStyleLbl="parChTrans1D2" presStyleIdx="1" presStyleCnt="2"/>
      <dgm:spPr/>
      <dgm:t>
        <a:bodyPr/>
        <a:lstStyle/>
        <a:p>
          <a:endParaRPr lang="en-US"/>
        </a:p>
      </dgm:t>
    </dgm:pt>
    <dgm:pt modelId="{DE486453-2E6F-45B7-9379-4A121A207CEF}" type="pres">
      <dgm:prSet presAssocID="{CD8AC4FE-CF04-43DA-99A5-2A30B9B161AE}" presName="root2" presStyleCnt="0"/>
      <dgm:spPr/>
    </dgm:pt>
    <dgm:pt modelId="{A65B4107-ED87-485B-9A6A-E9A744ABEBAD}" type="pres">
      <dgm:prSet presAssocID="{CD8AC4FE-CF04-43DA-99A5-2A30B9B161AE}" presName="LevelTwoTextNode" presStyleLbl="node2" presStyleIdx="1" presStyleCnt="2">
        <dgm:presLayoutVars>
          <dgm:chPref val="3"/>
        </dgm:presLayoutVars>
      </dgm:prSet>
      <dgm:spPr/>
      <dgm:t>
        <a:bodyPr/>
        <a:lstStyle/>
        <a:p>
          <a:endParaRPr lang="en-US"/>
        </a:p>
      </dgm:t>
    </dgm:pt>
    <dgm:pt modelId="{E3046F41-2524-40AB-A9F8-0ECD578919FA}" type="pres">
      <dgm:prSet presAssocID="{CD8AC4FE-CF04-43DA-99A5-2A30B9B161AE}" presName="level3hierChild" presStyleCnt="0"/>
      <dgm:spPr/>
    </dgm:pt>
  </dgm:ptLst>
  <dgm:cxnLst>
    <dgm:cxn modelId="{C30024AA-EBC9-4865-8DA0-1EA1D8E26CC4}" type="presOf" srcId="{489E5A3F-9AE5-4FF9-A5BC-63FA5566329E}" destId="{B386F337-01EA-4895-B2D8-68482CBE2FD3}" srcOrd="0" destOrd="0" presId="urn:microsoft.com/office/officeart/2005/8/layout/hierarchy2"/>
    <dgm:cxn modelId="{B367B7BC-CCC3-4F2D-A211-C1F0AF42AC6B}" srcId="{489E5A3F-9AE5-4FF9-A5BC-63FA5566329E}" destId="{B581D2D0-BA20-450C-8A5A-8DA11565D2A9}" srcOrd="0" destOrd="0" parTransId="{AA6A99EB-5F85-4424-9894-C4A9574EB115}" sibTransId="{42273483-AA1C-4E74-ACFC-DF1C9B2A1605}"/>
    <dgm:cxn modelId="{B660FAF5-00BF-4DCC-92C8-C6428BDE1F4C}" srcId="{76FB80F2-1C96-4B87-AF4C-3F562DE2D366}" destId="{489E5A3F-9AE5-4FF9-A5BC-63FA5566329E}" srcOrd="0" destOrd="0" parTransId="{CBA2FED7-F1E2-4095-81EA-A33EFB07E952}" sibTransId="{D900E633-CD4B-41FE-A162-8D5C157932FC}"/>
    <dgm:cxn modelId="{9129846D-4A9C-4262-8525-C0F39615D28C}" type="presOf" srcId="{B581D2D0-BA20-450C-8A5A-8DA11565D2A9}" destId="{376F9BDF-0A23-4AC1-912F-9AB62B7DA262}" srcOrd="0" destOrd="0" presId="urn:microsoft.com/office/officeart/2005/8/layout/hierarchy2"/>
    <dgm:cxn modelId="{9A020555-30E1-44FB-9DD3-10A2FDF55267}" type="presOf" srcId="{5348C0EF-AEC6-4FA7-8AC0-FD50F363D7AF}" destId="{9501625F-3370-44C5-B551-793B35AACD26}" srcOrd="1" destOrd="0" presId="urn:microsoft.com/office/officeart/2005/8/layout/hierarchy2"/>
    <dgm:cxn modelId="{C86698B6-2060-4D2B-B6D3-B1975862DE93}" srcId="{489E5A3F-9AE5-4FF9-A5BC-63FA5566329E}" destId="{CD8AC4FE-CF04-43DA-99A5-2A30B9B161AE}" srcOrd="1" destOrd="0" parTransId="{5348C0EF-AEC6-4FA7-8AC0-FD50F363D7AF}" sibTransId="{A0702508-75E5-484C-B587-1012ABDCA4A9}"/>
    <dgm:cxn modelId="{FE771068-0670-4BBE-A10C-6065A0B6EDAF}" type="presOf" srcId="{AA6A99EB-5F85-4424-9894-C4A9574EB115}" destId="{DA297CA6-6FA2-441A-A3B8-AE15274A7DF5}" srcOrd="0" destOrd="0" presId="urn:microsoft.com/office/officeart/2005/8/layout/hierarchy2"/>
    <dgm:cxn modelId="{7F3F6F3F-53FD-4D0F-8224-0B58E9A993A2}" type="presOf" srcId="{5348C0EF-AEC6-4FA7-8AC0-FD50F363D7AF}" destId="{A6A36B50-6CCB-4E57-9C6C-4FCB6E50BAD2}" srcOrd="0" destOrd="0" presId="urn:microsoft.com/office/officeart/2005/8/layout/hierarchy2"/>
    <dgm:cxn modelId="{C8F5606B-46EF-4A61-A740-EF7D83E304CE}" type="presOf" srcId="{AA6A99EB-5F85-4424-9894-C4A9574EB115}" destId="{D197CDD7-945E-4999-BD2A-8FD117DD922A}" srcOrd="1" destOrd="0" presId="urn:microsoft.com/office/officeart/2005/8/layout/hierarchy2"/>
    <dgm:cxn modelId="{F9F6030D-D675-46AB-A38F-5ECC61282C9C}" type="presOf" srcId="{CD8AC4FE-CF04-43DA-99A5-2A30B9B161AE}" destId="{A65B4107-ED87-485B-9A6A-E9A744ABEBAD}" srcOrd="0" destOrd="0" presId="urn:microsoft.com/office/officeart/2005/8/layout/hierarchy2"/>
    <dgm:cxn modelId="{812F9266-985D-4EAC-81E1-400CE722A515}" type="presOf" srcId="{76FB80F2-1C96-4B87-AF4C-3F562DE2D366}" destId="{EB1CEE87-3D06-42E2-AA5C-C99A2CFAB5EA}" srcOrd="0" destOrd="0" presId="urn:microsoft.com/office/officeart/2005/8/layout/hierarchy2"/>
    <dgm:cxn modelId="{50B8E566-58D1-43A4-8650-ADC34DDE1B44}" type="presParOf" srcId="{EB1CEE87-3D06-42E2-AA5C-C99A2CFAB5EA}" destId="{636DB0DE-4796-459C-B848-C98E7D2AD457}" srcOrd="0" destOrd="0" presId="urn:microsoft.com/office/officeart/2005/8/layout/hierarchy2"/>
    <dgm:cxn modelId="{C5BC582D-F5C8-4D94-875D-2BC93306FBF7}" type="presParOf" srcId="{636DB0DE-4796-459C-B848-C98E7D2AD457}" destId="{B386F337-01EA-4895-B2D8-68482CBE2FD3}" srcOrd="0" destOrd="0" presId="urn:microsoft.com/office/officeart/2005/8/layout/hierarchy2"/>
    <dgm:cxn modelId="{D415FF64-AD81-4D7E-88C3-75DDEABCEF3C}" type="presParOf" srcId="{636DB0DE-4796-459C-B848-C98E7D2AD457}" destId="{EC2B9253-C04B-461B-A908-36B7FF9CF018}" srcOrd="1" destOrd="0" presId="urn:microsoft.com/office/officeart/2005/8/layout/hierarchy2"/>
    <dgm:cxn modelId="{E57E0E5A-014D-4307-A909-DE32DD86F5F5}" type="presParOf" srcId="{EC2B9253-C04B-461B-A908-36B7FF9CF018}" destId="{DA297CA6-6FA2-441A-A3B8-AE15274A7DF5}" srcOrd="0" destOrd="0" presId="urn:microsoft.com/office/officeart/2005/8/layout/hierarchy2"/>
    <dgm:cxn modelId="{D7EE4E43-EDCB-4E33-9725-FEACFA0AF73B}" type="presParOf" srcId="{DA297CA6-6FA2-441A-A3B8-AE15274A7DF5}" destId="{D197CDD7-945E-4999-BD2A-8FD117DD922A}" srcOrd="0" destOrd="0" presId="urn:microsoft.com/office/officeart/2005/8/layout/hierarchy2"/>
    <dgm:cxn modelId="{9AE8A008-AB72-4A86-BE93-6D144F917CBB}" type="presParOf" srcId="{EC2B9253-C04B-461B-A908-36B7FF9CF018}" destId="{253F4A4C-E8CD-432F-B195-F6ACB12D4F99}" srcOrd="1" destOrd="0" presId="urn:microsoft.com/office/officeart/2005/8/layout/hierarchy2"/>
    <dgm:cxn modelId="{168D5093-D028-4287-8208-599432F23067}" type="presParOf" srcId="{253F4A4C-E8CD-432F-B195-F6ACB12D4F99}" destId="{376F9BDF-0A23-4AC1-912F-9AB62B7DA262}" srcOrd="0" destOrd="0" presId="urn:microsoft.com/office/officeart/2005/8/layout/hierarchy2"/>
    <dgm:cxn modelId="{9D38B608-F6A4-470D-9D39-C78DB59097E8}" type="presParOf" srcId="{253F4A4C-E8CD-432F-B195-F6ACB12D4F99}" destId="{FF3E53DE-493C-4655-A76D-A35CE8B6DEEF}" srcOrd="1" destOrd="0" presId="urn:microsoft.com/office/officeart/2005/8/layout/hierarchy2"/>
    <dgm:cxn modelId="{0CC29E9F-76C6-424D-A5A8-40E2D92F7ABB}" type="presParOf" srcId="{EC2B9253-C04B-461B-A908-36B7FF9CF018}" destId="{A6A36B50-6CCB-4E57-9C6C-4FCB6E50BAD2}" srcOrd="2" destOrd="0" presId="urn:microsoft.com/office/officeart/2005/8/layout/hierarchy2"/>
    <dgm:cxn modelId="{6549968D-6E77-4F25-9A86-2F23CE8605E8}" type="presParOf" srcId="{A6A36B50-6CCB-4E57-9C6C-4FCB6E50BAD2}" destId="{9501625F-3370-44C5-B551-793B35AACD26}" srcOrd="0" destOrd="0" presId="urn:microsoft.com/office/officeart/2005/8/layout/hierarchy2"/>
    <dgm:cxn modelId="{26FA80EA-44B4-4367-AA22-012A02B833A4}" type="presParOf" srcId="{EC2B9253-C04B-461B-A908-36B7FF9CF018}" destId="{DE486453-2E6F-45B7-9379-4A121A207CEF}" srcOrd="3" destOrd="0" presId="urn:microsoft.com/office/officeart/2005/8/layout/hierarchy2"/>
    <dgm:cxn modelId="{8A5977EF-5E73-4348-9903-CCFD299807EF}" type="presParOf" srcId="{DE486453-2E6F-45B7-9379-4A121A207CEF}" destId="{A65B4107-ED87-485B-9A6A-E9A744ABEBAD}" srcOrd="0" destOrd="0" presId="urn:microsoft.com/office/officeart/2005/8/layout/hierarchy2"/>
    <dgm:cxn modelId="{53974DE2-3114-4003-A52A-0E61C4B53315}" type="presParOf" srcId="{DE486453-2E6F-45B7-9379-4A121A207CEF}" destId="{E3046F41-2524-40AB-A9F8-0ECD578919FA}" srcOrd="1" destOrd="0" presId="urn:microsoft.com/office/officeart/2005/8/layout/hierarchy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4E69B-4552-F642-A7BE-2FED03991D1A}" type="doc">
      <dgm:prSet loTypeId="urn:microsoft.com/office/officeart/2008/layout/VerticalCurvedList" loCatId="" qsTypeId="urn:microsoft.com/office/officeart/2005/8/quickstyle/simple3" qsCatId="simple" csTypeId="urn:microsoft.com/office/officeart/2005/8/colors/accent1_5" csCatId="accent1" phldr="1"/>
      <dgm:spPr/>
      <dgm:t>
        <a:bodyPr/>
        <a:lstStyle/>
        <a:p>
          <a:endParaRPr lang="en-US"/>
        </a:p>
      </dgm:t>
    </dgm:pt>
    <dgm:pt modelId="{1E0DACC7-6C44-2945-BBFF-79655AC03AF2}">
      <dgm:prSet custT="1"/>
      <dgm:spPr/>
      <dgm:t>
        <a:bodyPr/>
        <a:lstStyle/>
        <a:p>
          <a:pPr rtl="0"/>
          <a:r>
            <a:rPr lang="en-US" sz="2000" b="1" dirty="0" smtClean="0"/>
            <a:t>Data-centric </a:t>
          </a:r>
          <a:endParaRPr lang="en-US" sz="2000" dirty="0"/>
        </a:p>
      </dgm:t>
    </dgm:pt>
    <dgm:pt modelId="{2CA521EA-2078-5944-8C0A-1ADCC01AB9DB}" type="parTrans" cxnId="{D3EF60FE-A3BC-9743-8045-CF68A306BDD3}">
      <dgm:prSet/>
      <dgm:spPr/>
      <dgm:t>
        <a:bodyPr/>
        <a:lstStyle/>
        <a:p>
          <a:endParaRPr lang="en-US"/>
        </a:p>
      </dgm:t>
    </dgm:pt>
    <dgm:pt modelId="{F1B8CC4E-BC39-5841-8179-F555CF5270B9}" type="sibTrans" cxnId="{D3EF60FE-A3BC-9743-8045-CF68A306BDD3}">
      <dgm:prSet/>
      <dgm:spPr/>
      <dgm:t>
        <a:bodyPr/>
        <a:lstStyle/>
        <a:p>
          <a:endParaRPr lang="en-US"/>
        </a:p>
      </dgm:t>
    </dgm:pt>
    <dgm:pt modelId="{8E0731E4-A161-7C40-9666-16FB9FDCFB4E}">
      <dgm:prSet custT="1"/>
      <dgm:spPr/>
      <dgm:t>
        <a:bodyPr/>
        <a:lstStyle/>
        <a:p>
          <a:pPr rtl="0"/>
          <a:r>
            <a:rPr lang="en-US" sz="1600" dirty="0" smtClean="0"/>
            <a:t>Avoid massive system changes, focus on managing data</a:t>
          </a:r>
          <a:endParaRPr lang="en-US" sz="1600" dirty="0"/>
        </a:p>
      </dgm:t>
    </dgm:pt>
    <dgm:pt modelId="{A6353779-02F8-FE4D-B066-AAE5D37E52F1}" type="parTrans" cxnId="{B12CD7E9-DEB1-0B43-A6A8-6A589A31B7C2}">
      <dgm:prSet/>
      <dgm:spPr/>
      <dgm:t>
        <a:bodyPr/>
        <a:lstStyle/>
        <a:p>
          <a:endParaRPr lang="en-US"/>
        </a:p>
      </dgm:t>
    </dgm:pt>
    <dgm:pt modelId="{05C091C3-C26B-904B-9B2B-0BAD515DF9CD}" type="sibTrans" cxnId="{B12CD7E9-DEB1-0B43-A6A8-6A589A31B7C2}">
      <dgm:prSet/>
      <dgm:spPr/>
      <dgm:t>
        <a:bodyPr/>
        <a:lstStyle/>
        <a:p>
          <a:endParaRPr lang="en-US"/>
        </a:p>
      </dgm:t>
    </dgm:pt>
    <dgm:pt modelId="{BCEFF31C-9CBA-8D4F-B639-A80789870ED1}">
      <dgm:prSet custT="1"/>
      <dgm:spPr/>
      <dgm:t>
        <a:bodyPr/>
        <a:lstStyle/>
        <a:p>
          <a:pPr rtl="0"/>
          <a:r>
            <a:rPr lang="en-US" sz="1600" dirty="0" smtClean="0"/>
            <a:t>Release data as it becomes available</a:t>
          </a:r>
          <a:endParaRPr lang="en-US" sz="1600" dirty="0"/>
        </a:p>
      </dgm:t>
    </dgm:pt>
    <dgm:pt modelId="{A09930F0-A374-C640-993B-0D4C8EB0C264}" type="parTrans" cxnId="{D7CB82C8-AD68-CD4B-9D01-4641C23EE9C2}">
      <dgm:prSet/>
      <dgm:spPr/>
      <dgm:t>
        <a:bodyPr/>
        <a:lstStyle/>
        <a:p>
          <a:endParaRPr lang="en-US"/>
        </a:p>
      </dgm:t>
    </dgm:pt>
    <dgm:pt modelId="{CF088FD0-F914-2844-B058-94167D5BEBBB}" type="sibTrans" cxnId="{D7CB82C8-AD68-CD4B-9D01-4641C23EE9C2}">
      <dgm:prSet/>
      <dgm:spPr/>
      <dgm:t>
        <a:bodyPr/>
        <a:lstStyle/>
        <a:p>
          <a:endParaRPr lang="en-US"/>
        </a:p>
      </dgm:t>
    </dgm:pt>
    <dgm:pt modelId="{3A70595A-5077-9E43-8C8E-BEE9231B4D0C}">
      <dgm:prSet custT="1"/>
      <dgm:spPr/>
      <dgm:t>
        <a:bodyPr/>
        <a:lstStyle/>
        <a:p>
          <a:pPr rtl="0"/>
          <a:r>
            <a:rPr lang="en-US" sz="1600" dirty="0" smtClean="0"/>
            <a:t>Maximize and leverage use of existing processes and investments</a:t>
          </a:r>
          <a:endParaRPr lang="en-US" sz="1600" dirty="0"/>
        </a:p>
      </dgm:t>
    </dgm:pt>
    <dgm:pt modelId="{62068CCE-7B50-2D48-B91F-9DB653782A03}" type="parTrans" cxnId="{4EA24B7A-F340-4D40-8F0B-FC05D5669DD1}">
      <dgm:prSet/>
      <dgm:spPr/>
      <dgm:t>
        <a:bodyPr/>
        <a:lstStyle/>
        <a:p>
          <a:endParaRPr lang="en-US"/>
        </a:p>
      </dgm:t>
    </dgm:pt>
    <dgm:pt modelId="{59DEC509-8841-694C-976F-711BF2CDB722}" type="sibTrans" cxnId="{4EA24B7A-F340-4D40-8F0B-FC05D5669DD1}">
      <dgm:prSet/>
      <dgm:spPr/>
      <dgm:t>
        <a:bodyPr/>
        <a:lstStyle/>
        <a:p>
          <a:endParaRPr lang="en-US"/>
        </a:p>
      </dgm:t>
    </dgm:pt>
    <dgm:pt modelId="{82AD4A0D-4355-694C-8CC6-C7F62DE6A38C}">
      <dgm:prSet custT="1"/>
      <dgm:spPr/>
      <dgm:t>
        <a:bodyPr/>
        <a:lstStyle/>
        <a:p>
          <a:pPr rtl="0"/>
          <a:r>
            <a:rPr lang="en-US" sz="1600" dirty="0" smtClean="0"/>
            <a:t>Feedback  drives improvements</a:t>
          </a:r>
          <a:endParaRPr lang="en-US" sz="1600" dirty="0"/>
        </a:p>
      </dgm:t>
    </dgm:pt>
    <dgm:pt modelId="{37809354-741A-A040-8FDB-3370D835CEB6}" type="parTrans" cxnId="{B18A72B7-5B27-0642-BF3B-7D62141300B0}">
      <dgm:prSet/>
      <dgm:spPr/>
      <dgm:t>
        <a:bodyPr/>
        <a:lstStyle/>
        <a:p>
          <a:endParaRPr lang="en-US"/>
        </a:p>
      </dgm:t>
    </dgm:pt>
    <dgm:pt modelId="{B457EE73-9A7F-F043-A751-580C58CFA177}" type="sibTrans" cxnId="{B18A72B7-5B27-0642-BF3B-7D62141300B0}">
      <dgm:prSet/>
      <dgm:spPr/>
      <dgm:t>
        <a:bodyPr/>
        <a:lstStyle/>
        <a:p>
          <a:endParaRPr lang="en-US"/>
        </a:p>
      </dgm:t>
    </dgm:pt>
    <dgm:pt modelId="{69F3E242-DF8D-294D-B306-FBB6BEAF6AFF}">
      <dgm:prSet custT="1"/>
      <dgm:spPr/>
      <dgm:t>
        <a:bodyPr/>
        <a:lstStyle/>
        <a:p>
          <a:pPr rtl="0"/>
          <a:r>
            <a:rPr lang="en-US" sz="1600" dirty="0" smtClean="0"/>
            <a:t>Conduct many small scale pilots</a:t>
          </a:r>
          <a:endParaRPr lang="en-US" sz="1600" dirty="0"/>
        </a:p>
      </dgm:t>
    </dgm:pt>
    <dgm:pt modelId="{4F8A4711-7BAE-DE49-A92D-9DA818DBF482}" type="parTrans" cxnId="{A5B3F7D8-D71E-2E41-8E9B-A3BB09B8EC71}">
      <dgm:prSet/>
      <dgm:spPr/>
      <dgm:t>
        <a:bodyPr/>
        <a:lstStyle/>
        <a:p>
          <a:endParaRPr lang="en-US"/>
        </a:p>
      </dgm:t>
    </dgm:pt>
    <dgm:pt modelId="{53B028AD-C6D4-3E43-BB19-38F8FD0413CA}" type="sibTrans" cxnId="{A5B3F7D8-D71E-2E41-8E9B-A3BB09B8EC71}">
      <dgm:prSet/>
      <dgm:spPr/>
      <dgm:t>
        <a:bodyPr/>
        <a:lstStyle/>
        <a:p>
          <a:endParaRPr lang="en-US"/>
        </a:p>
      </dgm:t>
    </dgm:pt>
    <dgm:pt modelId="{1797E7BE-B1FA-F445-AB6E-9E347B5DF664}">
      <dgm:prSet custT="1"/>
      <dgm:spPr/>
      <dgm:t>
        <a:bodyPr/>
        <a:lstStyle/>
        <a:p>
          <a:pPr rtl="0"/>
          <a:r>
            <a:rPr lang="en-US" sz="2000" b="1" dirty="0" smtClean="0"/>
            <a:t>Incremental </a:t>
          </a:r>
          <a:endParaRPr lang="en-US" sz="2000" dirty="0"/>
        </a:p>
      </dgm:t>
    </dgm:pt>
    <dgm:pt modelId="{C98EE1A8-0E50-E24F-870C-1A0BABE3089C}" type="parTrans" cxnId="{296F6E10-9BC2-3240-BF43-8DC3629018DA}">
      <dgm:prSet/>
      <dgm:spPr/>
      <dgm:t>
        <a:bodyPr/>
        <a:lstStyle/>
        <a:p>
          <a:endParaRPr lang="en-US"/>
        </a:p>
      </dgm:t>
    </dgm:pt>
    <dgm:pt modelId="{631B4202-3CCF-4349-A384-F1FF55BBB3E3}" type="sibTrans" cxnId="{296F6E10-9BC2-3240-BF43-8DC3629018DA}">
      <dgm:prSet/>
      <dgm:spPr/>
      <dgm:t>
        <a:bodyPr/>
        <a:lstStyle/>
        <a:p>
          <a:endParaRPr lang="en-US"/>
        </a:p>
      </dgm:t>
    </dgm:pt>
    <dgm:pt modelId="{BB73A20E-D0ED-4548-892D-6848051E2126}">
      <dgm:prSet custT="1"/>
      <dgm:spPr/>
      <dgm:t>
        <a:bodyPr/>
        <a:lstStyle/>
        <a:p>
          <a:pPr rtl="0"/>
          <a:r>
            <a:rPr lang="en-US" sz="2000" b="1" dirty="0" smtClean="0"/>
            <a:t>Reuse</a:t>
          </a:r>
          <a:endParaRPr lang="en-US" sz="2000" dirty="0"/>
        </a:p>
      </dgm:t>
    </dgm:pt>
    <dgm:pt modelId="{11D23619-2C55-FF4C-978A-E5F0E2B130D1}" type="parTrans" cxnId="{75506FAD-DD7E-D94C-8F1E-CD1649628013}">
      <dgm:prSet/>
      <dgm:spPr/>
      <dgm:t>
        <a:bodyPr/>
        <a:lstStyle/>
        <a:p>
          <a:endParaRPr lang="en-US"/>
        </a:p>
      </dgm:t>
    </dgm:pt>
    <dgm:pt modelId="{1713FCB1-0366-C942-BCB8-70FD4B5367F3}" type="sibTrans" cxnId="{75506FAD-DD7E-D94C-8F1E-CD1649628013}">
      <dgm:prSet/>
      <dgm:spPr/>
      <dgm:t>
        <a:bodyPr/>
        <a:lstStyle/>
        <a:p>
          <a:endParaRPr lang="en-US"/>
        </a:p>
      </dgm:t>
    </dgm:pt>
    <dgm:pt modelId="{03E20274-1FCF-1A42-93D7-03C66E424983}">
      <dgm:prSet custT="1"/>
      <dgm:spPr/>
      <dgm:t>
        <a:bodyPr/>
        <a:lstStyle/>
        <a:p>
          <a:pPr rtl="0"/>
          <a:r>
            <a:rPr lang="en-US" sz="2000" b="1" dirty="0" smtClean="0"/>
            <a:t>Collaborative</a:t>
          </a:r>
          <a:r>
            <a:rPr lang="en-US" sz="2000" dirty="0" smtClean="0"/>
            <a:t> </a:t>
          </a:r>
          <a:endParaRPr lang="en-US" sz="2000" dirty="0"/>
        </a:p>
      </dgm:t>
    </dgm:pt>
    <dgm:pt modelId="{54876DF2-4E39-BE44-8499-67FB55088C5D}" type="parTrans" cxnId="{2C1ECB85-8E19-2E4F-83A5-9F25AD55BFB0}">
      <dgm:prSet/>
      <dgm:spPr/>
      <dgm:t>
        <a:bodyPr/>
        <a:lstStyle/>
        <a:p>
          <a:endParaRPr lang="en-US"/>
        </a:p>
      </dgm:t>
    </dgm:pt>
    <dgm:pt modelId="{6E1CEB25-2E2A-9443-BE6E-A9A2D70A2FF1}" type="sibTrans" cxnId="{2C1ECB85-8E19-2E4F-83A5-9F25AD55BFB0}">
      <dgm:prSet/>
      <dgm:spPr/>
      <dgm:t>
        <a:bodyPr/>
        <a:lstStyle/>
        <a:p>
          <a:endParaRPr lang="en-US"/>
        </a:p>
      </dgm:t>
    </dgm:pt>
    <dgm:pt modelId="{8642ECCB-78AF-664A-85CE-B4FD77EDEA77}">
      <dgm:prSet custT="1"/>
      <dgm:spPr/>
      <dgm:t>
        <a:bodyPr/>
        <a:lstStyle/>
        <a:p>
          <a:pPr rtl="0"/>
          <a:r>
            <a:rPr lang="en-US" sz="2000" b="1" dirty="0" smtClean="0"/>
            <a:t>Iterative/Agile</a:t>
          </a:r>
          <a:endParaRPr lang="en-US" sz="2000" dirty="0"/>
        </a:p>
      </dgm:t>
    </dgm:pt>
    <dgm:pt modelId="{A75AD748-9BE0-B544-9FF3-0745A07D2136}" type="parTrans" cxnId="{79C7741A-1567-8141-A85E-45297593CBBA}">
      <dgm:prSet/>
      <dgm:spPr/>
      <dgm:t>
        <a:bodyPr/>
        <a:lstStyle/>
        <a:p>
          <a:endParaRPr lang="en-US"/>
        </a:p>
      </dgm:t>
    </dgm:pt>
    <dgm:pt modelId="{7000F99C-2149-E54A-ABF4-08EBE6BEE91F}" type="sibTrans" cxnId="{79C7741A-1567-8141-A85E-45297593CBBA}">
      <dgm:prSet/>
      <dgm:spPr/>
      <dgm:t>
        <a:bodyPr/>
        <a:lstStyle/>
        <a:p>
          <a:endParaRPr lang="en-US"/>
        </a:p>
      </dgm:t>
    </dgm:pt>
    <dgm:pt modelId="{6A6C75DC-0D28-EB43-81A6-022984645F51}" type="pres">
      <dgm:prSet presAssocID="{1124E69B-4552-F642-A7BE-2FED03991D1A}" presName="Name0" presStyleCnt="0">
        <dgm:presLayoutVars>
          <dgm:chMax val="7"/>
          <dgm:chPref val="7"/>
          <dgm:dir/>
        </dgm:presLayoutVars>
      </dgm:prSet>
      <dgm:spPr/>
      <dgm:t>
        <a:bodyPr/>
        <a:lstStyle/>
        <a:p>
          <a:endParaRPr lang="en-US"/>
        </a:p>
      </dgm:t>
    </dgm:pt>
    <dgm:pt modelId="{D6F13318-2A3A-8743-9F5D-0156B268ACA3}" type="pres">
      <dgm:prSet presAssocID="{1124E69B-4552-F642-A7BE-2FED03991D1A}" presName="Name1" presStyleCnt="0"/>
      <dgm:spPr/>
      <dgm:t>
        <a:bodyPr/>
        <a:lstStyle/>
        <a:p>
          <a:endParaRPr lang="en-US"/>
        </a:p>
      </dgm:t>
    </dgm:pt>
    <dgm:pt modelId="{8E702D81-27CA-C14E-8FB7-6752C0353317}" type="pres">
      <dgm:prSet presAssocID="{1124E69B-4552-F642-A7BE-2FED03991D1A}" presName="cycle" presStyleCnt="0"/>
      <dgm:spPr/>
      <dgm:t>
        <a:bodyPr/>
        <a:lstStyle/>
        <a:p>
          <a:endParaRPr lang="en-US"/>
        </a:p>
      </dgm:t>
    </dgm:pt>
    <dgm:pt modelId="{5FC48B59-DD32-654D-8E86-7DFDC06AE982}" type="pres">
      <dgm:prSet presAssocID="{1124E69B-4552-F642-A7BE-2FED03991D1A}" presName="srcNode" presStyleLbl="node1" presStyleIdx="0" presStyleCnt="5"/>
      <dgm:spPr/>
      <dgm:t>
        <a:bodyPr/>
        <a:lstStyle/>
        <a:p>
          <a:endParaRPr lang="en-US"/>
        </a:p>
      </dgm:t>
    </dgm:pt>
    <dgm:pt modelId="{9586A8E9-1D55-D445-AFA9-DCC8EB7F91A7}" type="pres">
      <dgm:prSet presAssocID="{1124E69B-4552-F642-A7BE-2FED03991D1A}" presName="conn" presStyleLbl="parChTrans1D2" presStyleIdx="0" presStyleCnt="1"/>
      <dgm:spPr/>
      <dgm:t>
        <a:bodyPr/>
        <a:lstStyle/>
        <a:p>
          <a:endParaRPr lang="en-US"/>
        </a:p>
      </dgm:t>
    </dgm:pt>
    <dgm:pt modelId="{12B16191-1D35-214E-B12E-95100EEF417F}" type="pres">
      <dgm:prSet presAssocID="{1124E69B-4552-F642-A7BE-2FED03991D1A}" presName="extraNode" presStyleLbl="node1" presStyleIdx="0" presStyleCnt="5"/>
      <dgm:spPr/>
      <dgm:t>
        <a:bodyPr/>
        <a:lstStyle/>
        <a:p>
          <a:endParaRPr lang="en-US"/>
        </a:p>
      </dgm:t>
    </dgm:pt>
    <dgm:pt modelId="{D19C22B3-C940-DA47-AD36-615D95712EA3}" type="pres">
      <dgm:prSet presAssocID="{1124E69B-4552-F642-A7BE-2FED03991D1A}" presName="dstNode" presStyleLbl="node1" presStyleIdx="0" presStyleCnt="5"/>
      <dgm:spPr/>
      <dgm:t>
        <a:bodyPr/>
        <a:lstStyle/>
        <a:p>
          <a:endParaRPr lang="en-US"/>
        </a:p>
      </dgm:t>
    </dgm:pt>
    <dgm:pt modelId="{90974159-19CD-D746-ABCF-570E3128B9A0}" type="pres">
      <dgm:prSet presAssocID="{1E0DACC7-6C44-2945-BBFF-79655AC03AF2}" presName="text_1" presStyleLbl="node1" presStyleIdx="0" presStyleCnt="5" custScaleY="156543">
        <dgm:presLayoutVars>
          <dgm:bulletEnabled val="1"/>
        </dgm:presLayoutVars>
      </dgm:prSet>
      <dgm:spPr/>
      <dgm:t>
        <a:bodyPr/>
        <a:lstStyle/>
        <a:p>
          <a:endParaRPr lang="en-US"/>
        </a:p>
      </dgm:t>
    </dgm:pt>
    <dgm:pt modelId="{6EA0051E-062B-8E45-BBB4-18944EE80DAE}" type="pres">
      <dgm:prSet presAssocID="{1E0DACC7-6C44-2945-BBFF-79655AC03AF2}" presName="accent_1" presStyleCnt="0"/>
      <dgm:spPr/>
      <dgm:t>
        <a:bodyPr/>
        <a:lstStyle/>
        <a:p>
          <a:endParaRPr lang="en-US"/>
        </a:p>
      </dgm:t>
    </dgm:pt>
    <dgm:pt modelId="{80674E74-7962-3445-A70B-E3AA0A5D1F38}" type="pres">
      <dgm:prSet presAssocID="{1E0DACC7-6C44-2945-BBFF-79655AC03AF2}" presName="accentRepeatNode" presStyleLbl="solidFgAcc1" presStyleIdx="0" presStyleCnt="5"/>
      <dgm:spPr/>
      <dgm:t>
        <a:bodyPr/>
        <a:lstStyle/>
        <a:p>
          <a:endParaRPr lang="en-US"/>
        </a:p>
      </dgm:t>
    </dgm:pt>
    <dgm:pt modelId="{24D9AB3E-540A-3844-9C2A-16F40793FD7D}" type="pres">
      <dgm:prSet presAssocID="{1797E7BE-B1FA-F445-AB6E-9E347B5DF664}" presName="text_2" presStyleLbl="node1" presStyleIdx="1" presStyleCnt="5" custScaleY="146954">
        <dgm:presLayoutVars>
          <dgm:bulletEnabled val="1"/>
        </dgm:presLayoutVars>
      </dgm:prSet>
      <dgm:spPr/>
      <dgm:t>
        <a:bodyPr/>
        <a:lstStyle/>
        <a:p>
          <a:endParaRPr lang="en-US"/>
        </a:p>
      </dgm:t>
    </dgm:pt>
    <dgm:pt modelId="{3F31CB49-DEAB-B14E-A389-AC23FF8B5C60}" type="pres">
      <dgm:prSet presAssocID="{1797E7BE-B1FA-F445-AB6E-9E347B5DF664}" presName="accent_2" presStyleCnt="0"/>
      <dgm:spPr/>
      <dgm:t>
        <a:bodyPr/>
        <a:lstStyle/>
        <a:p>
          <a:endParaRPr lang="en-US"/>
        </a:p>
      </dgm:t>
    </dgm:pt>
    <dgm:pt modelId="{1B074245-2819-5347-9E5B-07A7966B443B}" type="pres">
      <dgm:prSet presAssocID="{1797E7BE-B1FA-F445-AB6E-9E347B5DF664}" presName="accentRepeatNode" presStyleLbl="solidFgAcc1" presStyleIdx="1" presStyleCnt="5"/>
      <dgm:spPr/>
      <dgm:t>
        <a:bodyPr/>
        <a:lstStyle/>
        <a:p>
          <a:endParaRPr lang="en-US"/>
        </a:p>
      </dgm:t>
    </dgm:pt>
    <dgm:pt modelId="{97187B83-92C8-AC4E-BF5C-FA81EF7F9A29}" type="pres">
      <dgm:prSet presAssocID="{BB73A20E-D0ED-4548-892D-6848051E2126}" presName="text_3" presStyleLbl="node1" presStyleIdx="2" presStyleCnt="5" custScaleY="148751">
        <dgm:presLayoutVars>
          <dgm:bulletEnabled val="1"/>
        </dgm:presLayoutVars>
      </dgm:prSet>
      <dgm:spPr/>
      <dgm:t>
        <a:bodyPr/>
        <a:lstStyle/>
        <a:p>
          <a:endParaRPr lang="en-US"/>
        </a:p>
      </dgm:t>
    </dgm:pt>
    <dgm:pt modelId="{DE3FE4C3-916F-1947-AC4F-B3CFEB2CF0EE}" type="pres">
      <dgm:prSet presAssocID="{BB73A20E-D0ED-4548-892D-6848051E2126}" presName="accent_3" presStyleCnt="0"/>
      <dgm:spPr/>
      <dgm:t>
        <a:bodyPr/>
        <a:lstStyle/>
        <a:p>
          <a:endParaRPr lang="en-US"/>
        </a:p>
      </dgm:t>
    </dgm:pt>
    <dgm:pt modelId="{20CF8B48-D67A-D142-9BB9-D3B2CD96F4EE}" type="pres">
      <dgm:prSet presAssocID="{BB73A20E-D0ED-4548-892D-6848051E2126}" presName="accentRepeatNode" presStyleLbl="solidFgAcc1" presStyleIdx="2" presStyleCnt="5"/>
      <dgm:spPr/>
      <dgm:t>
        <a:bodyPr/>
        <a:lstStyle/>
        <a:p>
          <a:endParaRPr lang="en-US"/>
        </a:p>
      </dgm:t>
    </dgm:pt>
    <dgm:pt modelId="{6E6810E2-5D6D-D942-959A-438C501ECCE0}" type="pres">
      <dgm:prSet presAssocID="{03E20274-1FCF-1A42-93D7-03C66E424983}" presName="text_4" presStyleLbl="node1" presStyleIdx="3" presStyleCnt="5" custScaleY="150548">
        <dgm:presLayoutVars>
          <dgm:bulletEnabled val="1"/>
        </dgm:presLayoutVars>
      </dgm:prSet>
      <dgm:spPr/>
      <dgm:t>
        <a:bodyPr/>
        <a:lstStyle/>
        <a:p>
          <a:endParaRPr lang="en-US"/>
        </a:p>
      </dgm:t>
    </dgm:pt>
    <dgm:pt modelId="{EF267666-F742-4641-BD10-3287B33E1A9D}" type="pres">
      <dgm:prSet presAssocID="{03E20274-1FCF-1A42-93D7-03C66E424983}" presName="accent_4" presStyleCnt="0"/>
      <dgm:spPr/>
      <dgm:t>
        <a:bodyPr/>
        <a:lstStyle/>
        <a:p>
          <a:endParaRPr lang="en-US"/>
        </a:p>
      </dgm:t>
    </dgm:pt>
    <dgm:pt modelId="{2D552FEA-B304-7F4E-BC1A-EEDB8FC31624}" type="pres">
      <dgm:prSet presAssocID="{03E20274-1FCF-1A42-93D7-03C66E424983}" presName="accentRepeatNode" presStyleLbl="solidFgAcc1" presStyleIdx="3" presStyleCnt="5"/>
      <dgm:spPr/>
      <dgm:t>
        <a:bodyPr/>
        <a:lstStyle/>
        <a:p>
          <a:endParaRPr lang="en-US"/>
        </a:p>
      </dgm:t>
    </dgm:pt>
    <dgm:pt modelId="{BF74C822-3A54-8942-99BF-528E1BB854BE}" type="pres">
      <dgm:prSet presAssocID="{8642ECCB-78AF-664A-85CE-B4FD77EDEA77}" presName="text_5" presStyleLbl="node1" presStyleIdx="4" presStyleCnt="5" custScaleY="149356">
        <dgm:presLayoutVars>
          <dgm:bulletEnabled val="1"/>
        </dgm:presLayoutVars>
      </dgm:prSet>
      <dgm:spPr/>
      <dgm:t>
        <a:bodyPr/>
        <a:lstStyle/>
        <a:p>
          <a:endParaRPr lang="en-US"/>
        </a:p>
      </dgm:t>
    </dgm:pt>
    <dgm:pt modelId="{3D2E5814-672F-8745-B49C-C280E80E9F8D}" type="pres">
      <dgm:prSet presAssocID="{8642ECCB-78AF-664A-85CE-B4FD77EDEA77}" presName="accent_5" presStyleCnt="0"/>
      <dgm:spPr/>
      <dgm:t>
        <a:bodyPr/>
        <a:lstStyle/>
        <a:p>
          <a:endParaRPr lang="en-US"/>
        </a:p>
      </dgm:t>
    </dgm:pt>
    <dgm:pt modelId="{750F5EA2-EB81-654B-ACCD-E0E809A0AC77}" type="pres">
      <dgm:prSet presAssocID="{8642ECCB-78AF-664A-85CE-B4FD77EDEA77}" presName="accentRepeatNode" presStyleLbl="solidFgAcc1" presStyleIdx="4" presStyleCnt="5"/>
      <dgm:spPr/>
      <dgm:t>
        <a:bodyPr/>
        <a:lstStyle/>
        <a:p>
          <a:endParaRPr lang="en-US"/>
        </a:p>
      </dgm:t>
    </dgm:pt>
  </dgm:ptLst>
  <dgm:cxnLst>
    <dgm:cxn modelId="{A2B6797A-150C-4716-BC96-6DCF03C6BCE3}" type="presOf" srcId="{05C091C3-C26B-904B-9B2B-0BAD515DF9CD}" destId="{9586A8E9-1D55-D445-AFA9-DCC8EB7F91A7}" srcOrd="0" destOrd="0" presId="urn:microsoft.com/office/officeart/2008/layout/VerticalCurvedList"/>
    <dgm:cxn modelId="{F64FAA10-2823-475A-ADA8-BA8EEFA7CBB7}" type="presOf" srcId="{1124E69B-4552-F642-A7BE-2FED03991D1A}" destId="{6A6C75DC-0D28-EB43-81A6-022984645F51}" srcOrd="0" destOrd="0" presId="urn:microsoft.com/office/officeart/2008/layout/VerticalCurvedList"/>
    <dgm:cxn modelId="{BF30EA00-BC87-49C5-908C-FFB0906BA1D0}" type="presOf" srcId="{1797E7BE-B1FA-F445-AB6E-9E347B5DF664}" destId="{24D9AB3E-540A-3844-9C2A-16F40793FD7D}" srcOrd="0" destOrd="0" presId="urn:microsoft.com/office/officeart/2008/layout/VerticalCurvedList"/>
    <dgm:cxn modelId="{F47F93C0-FFCC-4473-95FA-D5D9845D7C02}" type="presOf" srcId="{BB73A20E-D0ED-4548-892D-6848051E2126}" destId="{97187B83-92C8-AC4E-BF5C-FA81EF7F9A29}" srcOrd="0" destOrd="0" presId="urn:microsoft.com/office/officeart/2008/layout/VerticalCurvedList"/>
    <dgm:cxn modelId="{F5324386-C04C-43A9-9CF3-8ED24F7F42B5}" type="presOf" srcId="{03E20274-1FCF-1A42-93D7-03C66E424983}" destId="{6E6810E2-5D6D-D942-959A-438C501ECCE0}" srcOrd="0" destOrd="0" presId="urn:microsoft.com/office/officeart/2008/layout/VerticalCurvedList"/>
    <dgm:cxn modelId="{79C7741A-1567-8141-A85E-45297593CBBA}" srcId="{1124E69B-4552-F642-A7BE-2FED03991D1A}" destId="{8642ECCB-78AF-664A-85CE-B4FD77EDEA77}" srcOrd="4" destOrd="0" parTransId="{A75AD748-9BE0-B544-9FF3-0745A07D2136}" sibTransId="{7000F99C-2149-E54A-ABF4-08EBE6BEE91F}"/>
    <dgm:cxn modelId="{2C1ECB85-8E19-2E4F-83A5-9F25AD55BFB0}" srcId="{1124E69B-4552-F642-A7BE-2FED03991D1A}" destId="{03E20274-1FCF-1A42-93D7-03C66E424983}" srcOrd="3" destOrd="0" parTransId="{54876DF2-4E39-BE44-8499-67FB55088C5D}" sibTransId="{6E1CEB25-2E2A-9443-BE6E-A9A2D70A2FF1}"/>
    <dgm:cxn modelId="{D3EF60FE-A3BC-9743-8045-CF68A306BDD3}" srcId="{1124E69B-4552-F642-A7BE-2FED03991D1A}" destId="{1E0DACC7-6C44-2945-BBFF-79655AC03AF2}" srcOrd="0" destOrd="0" parTransId="{2CA521EA-2078-5944-8C0A-1ADCC01AB9DB}" sibTransId="{F1B8CC4E-BC39-5841-8179-F555CF5270B9}"/>
    <dgm:cxn modelId="{D7CB82C8-AD68-CD4B-9D01-4641C23EE9C2}" srcId="{1797E7BE-B1FA-F445-AB6E-9E347B5DF664}" destId="{BCEFF31C-9CBA-8D4F-B639-A80789870ED1}" srcOrd="0" destOrd="0" parTransId="{A09930F0-A374-C640-993B-0D4C8EB0C264}" sibTransId="{CF088FD0-F914-2844-B058-94167D5BEBBB}"/>
    <dgm:cxn modelId="{A5B3F7D8-D71E-2E41-8E9B-A3BB09B8EC71}" srcId="{8642ECCB-78AF-664A-85CE-B4FD77EDEA77}" destId="{69F3E242-DF8D-294D-B306-FBB6BEAF6AFF}" srcOrd="0" destOrd="0" parTransId="{4F8A4711-7BAE-DE49-A92D-9DA818DBF482}" sibTransId="{53B028AD-C6D4-3E43-BB19-38F8FD0413CA}"/>
    <dgm:cxn modelId="{F29BCC1A-32C1-409B-91AB-807E540CCE28}" type="presOf" srcId="{8E0731E4-A161-7C40-9666-16FB9FDCFB4E}" destId="{90974159-19CD-D746-ABCF-570E3128B9A0}" srcOrd="0" destOrd="1" presId="urn:microsoft.com/office/officeart/2008/layout/VerticalCurvedList"/>
    <dgm:cxn modelId="{75506FAD-DD7E-D94C-8F1E-CD1649628013}" srcId="{1124E69B-4552-F642-A7BE-2FED03991D1A}" destId="{BB73A20E-D0ED-4548-892D-6848051E2126}" srcOrd="2" destOrd="0" parTransId="{11D23619-2C55-FF4C-978A-E5F0E2B130D1}" sibTransId="{1713FCB1-0366-C942-BCB8-70FD4B5367F3}"/>
    <dgm:cxn modelId="{B12CD7E9-DEB1-0B43-A6A8-6A589A31B7C2}" srcId="{1E0DACC7-6C44-2945-BBFF-79655AC03AF2}" destId="{8E0731E4-A161-7C40-9666-16FB9FDCFB4E}" srcOrd="0" destOrd="0" parTransId="{A6353779-02F8-FE4D-B066-AAE5D37E52F1}" sibTransId="{05C091C3-C26B-904B-9B2B-0BAD515DF9CD}"/>
    <dgm:cxn modelId="{E1C8F816-8742-4034-8DC8-C8CFB956C6DC}" type="presOf" srcId="{8642ECCB-78AF-664A-85CE-B4FD77EDEA77}" destId="{BF74C822-3A54-8942-99BF-528E1BB854BE}" srcOrd="0" destOrd="0" presId="urn:microsoft.com/office/officeart/2008/layout/VerticalCurvedList"/>
    <dgm:cxn modelId="{16EB8BEB-DD95-42D5-AA7E-E25E46D0EFC2}" type="presOf" srcId="{69F3E242-DF8D-294D-B306-FBB6BEAF6AFF}" destId="{BF74C822-3A54-8942-99BF-528E1BB854BE}" srcOrd="0" destOrd="1" presId="urn:microsoft.com/office/officeart/2008/layout/VerticalCurvedList"/>
    <dgm:cxn modelId="{32E033C7-4873-4EE8-BCDE-DAFC193F5E41}" type="presOf" srcId="{1E0DACC7-6C44-2945-BBFF-79655AC03AF2}" destId="{90974159-19CD-D746-ABCF-570E3128B9A0}" srcOrd="0" destOrd="0" presId="urn:microsoft.com/office/officeart/2008/layout/VerticalCurvedList"/>
    <dgm:cxn modelId="{B18A72B7-5B27-0642-BF3B-7D62141300B0}" srcId="{03E20274-1FCF-1A42-93D7-03C66E424983}" destId="{82AD4A0D-4355-694C-8CC6-C7F62DE6A38C}" srcOrd="0" destOrd="0" parTransId="{37809354-741A-A040-8FDB-3370D835CEB6}" sibTransId="{B457EE73-9A7F-F043-A751-580C58CFA177}"/>
    <dgm:cxn modelId="{4EA24B7A-F340-4D40-8F0B-FC05D5669DD1}" srcId="{BB73A20E-D0ED-4548-892D-6848051E2126}" destId="{3A70595A-5077-9E43-8C8E-BEE9231B4D0C}" srcOrd="0" destOrd="0" parTransId="{62068CCE-7B50-2D48-B91F-9DB653782A03}" sibTransId="{59DEC509-8841-694C-976F-711BF2CDB722}"/>
    <dgm:cxn modelId="{571D5E4D-3DB4-4B7A-AA9C-F279B729F908}" type="presOf" srcId="{BCEFF31C-9CBA-8D4F-B639-A80789870ED1}" destId="{24D9AB3E-540A-3844-9C2A-16F40793FD7D}" srcOrd="0" destOrd="1" presId="urn:microsoft.com/office/officeart/2008/layout/VerticalCurvedList"/>
    <dgm:cxn modelId="{80FDE9AE-59E0-4641-929D-121CD2779E17}" type="presOf" srcId="{82AD4A0D-4355-694C-8CC6-C7F62DE6A38C}" destId="{6E6810E2-5D6D-D942-959A-438C501ECCE0}" srcOrd="0" destOrd="1" presId="urn:microsoft.com/office/officeart/2008/layout/VerticalCurvedList"/>
    <dgm:cxn modelId="{296F6E10-9BC2-3240-BF43-8DC3629018DA}" srcId="{1124E69B-4552-F642-A7BE-2FED03991D1A}" destId="{1797E7BE-B1FA-F445-AB6E-9E347B5DF664}" srcOrd="1" destOrd="0" parTransId="{C98EE1A8-0E50-E24F-870C-1A0BABE3089C}" sibTransId="{631B4202-3CCF-4349-A384-F1FF55BBB3E3}"/>
    <dgm:cxn modelId="{7DE7EBF4-081C-45D0-8230-6F2FDEF3B6F3}" type="presOf" srcId="{3A70595A-5077-9E43-8C8E-BEE9231B4D0C}" destId="{97187B83-92C8-AC4E-BF5C-FA81EF7F9A29}" srcOrd="0" destOrd="1" presId="urn:microsoft.com/office/officeart/2008/layout/VerticalCurvedList"/>
    <dgm:cxn modelId="{A597B547-D7D4-47F6-BE29-0BDEA0397FEE}" type="presParOf" srcId="{6A6C75DC-0D28-EB43-81A6-022984645F51}" destId="{D6F13318-2A3A-8743-9F5D-0156B268ACA3}" srcOrd="0" destOrd="0" presId="urn:microsoft.com/office/officeart/2008/layout/VerticalCurvedList"/>
    <dgm:cxn modelId="{B2AD6D40-E2B7-4879-9C98-F2786E1CA5FB}" type="presParOf" srcId="{D6F13318-2A3A-8743-9F5D-0156B268ACA3}" destId="{8E702D81-27CA-C14E-8FB7-6752C0353317}" srcOrd="0" destOrd="0" presId="urn:microsoft.com/office/officeart/2008/layout/VerticalCurvedList"/>
    <dgm:cxn modelId="{487BE804-CC3B-4690-9BB4-B1C905FEE966}" type="presParOf" srcId="{8E702D81-27CA-C14E-8FB7-6752C0353317}" destId="{5FC48B59-DD32-654D-8E86-7DFDC06AE982}" srcOrd="0" destOrd="0" presId="urn:microsoft.com/office/officeart/2008/layout/VerticalCurvedList"/>
    <dgm:cxn modelId="{1E6E7CCC-7794-4FCD-A74F-5782C5526E54}" type="presParOf" srcId="{8E702D81-27CA-C14E-8FB7-6752C0353317}" destId="{9586A8E9-1D55-D445-AFA9-DCC8EB7F91A7}" srcOrd="1" destOrd="0" presId="urn:microsoft.com/office/officeart/2008/layout/VerticalCurvedList"/>
    <dgm:cxn modelId="{649BE4DC-97E0-45C8-AB54-5A710DFCC529}" type="presParOf" srcId="{8E702D81-27CA-C14E-8FB7-6752C0353317}" destId="{12B16191-1D35-214E-B12E-95100EEF417F}" srcOrd="2" destOrd="0" presId="urn:microsoft.com/office/officeart/2008/layout/VerticalCurvedList"/>
    <dgm:cxn modelId="{34D05959-AB78-40AE-9B07-1F74017FF9CC}" type="presParOf" srcId="{8E702D81-27CA-C14E-8FB7-6752C0353317}" destId="{D19C22B3-C940-DA47-AD36-615D95712EA3}" srcOrd="3" destOrd="0" presId="urn:microsoft.com/office/officeart/2008/layout/VerticalCurvedList"/>
    <dgm:cxn modelId="{A1DFBFAC-0601-47A1-812B-9701FF4806E0}" type="presParOf" srcId="{D6F13318-2A3A-8743-9F5D-0156B268ACA3}" destId="{90974159-19CD-D746-ABCF-570E3128B9A0}" srcOrd="1" destOrd="0" presId="urn:microsoft.com/office/officeart/2008/layout/VerticalCurvedList"/>
    <dgm:cxn modelId="{F8A3770C-0771-4A78-BC9C-6985674D28BA}" type="presParOf" srcId="{D6F13318-2A3A-8743-9F5D-0156B268ACA3}" destId="{6EA0051E-062B-8E45-BBB4-18944EE80DAE}" srcOrd="2" destOrd="0" presId="urn:microsoft.com/office/officeart/2008/layout/VerticalCurvedList"/>
    <dgm:cxn modelId="{281F2171-6756-43A1-A94F-084AA88B535C}" type="presParOf" srcId="{6EA0051E-062B-8E45-BBB4-18944EE80DAE}" destId="{80674E74-7962-3445-A70B-E3AA0A5D1F38}" srcOrd="0" destOrd="0" presId="urn:microsoft.com/office/officeart/2008/layout/VerticalCurvedList"/>
    <dgm:cxn modelId="{1DD02A30-5F0D-4B77-8F6E-F4C48549043B}" type="presParOf" srcId="{D6F13318-2A3A-8743-9F5D-0156B268ACA3}" destId="{24D9AB3E-540A-3844-9C2A-16F40793FD7D}" srcOrd="3" destOrd="0" presId="urn:microsoft.com/office/officeart/2008/layout/VerticalCurvedList"/>
    <dgm:cxn modelId="{70AE5534-35AF-4F3A-B2D4-480E1374BC08}" type="presParOf" srcId="{D6F13318-2A3A-8743-9F5D-0156B268ACA3}" destId="{3F31CB49-DEAB-B14E-A389-AC23FF8B5C60}" srcOrd="4" destOrd="0" presId="urn:microsoft.com/office/officeart/2008/layout/VerticalCurvedList"/>
    <dgm:cxn modelId="{2AB5206E-EBA0-4938-8589-F65DDE171066}" type="presParOf" srcId="{3F31CB49-DEAB-B14E-A389-AC23FF8B5C60}" destId="{1B074245-2819-5347-9E5B-07A7966B443B}" srcOrd="0" destOrd="0" presId="urn:microsoft.com/office/officeart/2008/layout/VerticalCurvedList"/>
    <dgm:cxn modelId="{CE16E3DF-C115-415C-82E5-91DE4BDCB042}" type="presParOf" srcId="{D6F13318-2A3A-8743-9F5D-0156B268ACA3}" destId="{97187B83-92C8-AC4E-BF5C-FA81EF7F9A29}" srcOrd="5" destOrd="0" presId="urn:microsoft.com/office/officeart/2008/layout/VerticalCurvedList"/>
    <dgm:cxn modelId="{84BAFFE8-8613-4414-8F02-2E7838D4BF13}" type="presParOf" srcId="{D6F13318-2A3A-8743-9F5D-0156B268ACA3}" destId="{DE3FE4C3-916F-1947-AC4F-B3CFEB2CF0EE}" srcOrd="6" destOrd="0" presId="urn:microsoft.com/office/officeart/2008/layout/VerticalCurvedList"/>
    <dgm:cxn modelId="{AFAAE6B0-5C51-4A10-AB34-3B105A698C84}" type="presParOf" srcId="{DE3FE4C3-916F-1947-AC4F-B3CFEB2CF0EE}" destId="{20CF8B48-D67A-D142-9BB9-D3B2CD96F4EE}" srcOrd="0" destOrd="0" presId="urn:microsoft.com/office/officeart/2008/layout/VerticalCurvedList"/>
    <dgm:cxn modelId="{1F800421-7934-4A36-80F2-57AE5A5AAE86}" type="presParOf" srcId="{D6F13318-2A3A-8743-9F5D-0156B268ACA3}" destId="{6E6810E2-5D6D-D942-959A-438C501ECCE0}" srcOrd="7" destOrd="0" presId="urn:microsoft.com/office/officeart/2008/layout/VerticalCurvedList"/>
    <dgm:cxn modelId="{8B608269-F15B-421B-B921-72AE76CCA851}" type="presParOf" srcId="{D6F13318-2A3A-8743-9F5D-0156B268ACA3}" destId="{EF267666-F742-4641-BD10-3287B33E1A9D}" srcOrd="8" destOrd="0" presId="urn:microsoft.com/office/officeart/2008/layout/VerticalCurvedList"/>
    <dgm:cxn modelId="{3884F2B4-BDF8-47C4-90EB-6D7F52D77557}" type="presParOf" srcId="{EF267666-F742-4641-BD10-3287B33E1A9D}" destId="{2D552FEA-B304-7F4E-BC1A-EEDB8FC31624}" srcOrd="0" destOrd="0" presId="urn:microsoft.com/office/officeart/2008/layout/VerticalCurvedList"/>
    <dgm:cxn modelId="{8C3BDFAF-3C7C-47FA-9539-6DE34502971D}" type="presParOf" srcId="{D6F13318-2A3A-8743-9F5D-0156B268ACA3}" destId="{BF74C822-3A54-8942-99BF-528E1BB854BE}" srcOrd="9" destOrd="0" presId="urn:microsoft.com/office/officeart/2008/layout/VerticalCurvedList"/>
    <dgm:cxn modelId="{45B161CF-F614-40C6-87A5-3F7550A55F0D}" type="presParOf" srcId="{D6F13318-2A3A-8743-9F5D-0156B268ACA3}" destId="{3D2E5814-672F-8745-B49C-C280E80E9F8D}" srcOrd="10" destOrd="0" presId="urn:microsoft.com/office/officeart/2008/layout/VerticalCurvedList"/>
    <dgm:cxn modelId="{2ECCCAB9-8161-432C-939B-55AA2313C41E}" type="presParOf" srcId="{3D2E5814-672F-8745-B49C-C280E80E9F8D}" destId="{750F5EA2-EB81-654B-ACCD-E0E809A0AC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02FC3-E380-4EC0-84A2-22E7B490FED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7BF96B5-5A2C-40E8-A1B6-9C2ADC565EE9}">
      <dgm:prSet phldrT="[Text]"/>
      <dgm:spPr/>
      <dgm:t>
        <a:bodyPr/>
        <a:lstStyle/>
        <a:p>
          <a:r>
            <a:rPr lang="en-US" dirty="0" smtClean="0"/>
            <a:t>Lead</a:t>
          </a:r>
          <a:endParaRPr lang="en-US" dirty="0"/>
        </a:p>
      </dgm:t>
    </dgm:pt>
    <dgm:pt modelId="{2DD77A55-3662-4545-BD5E-44957B0B2BB7}" type="parTrans" cxnId="{F8B8C15F-4883-4914-9BA0-A5167919B0CC}">
      <dgm:prSet/>
      <dgm:spPr/>
      <dgm:t>
        <a:bodyPr/>
        <a:lstStyle/>
        <a:p>
          <a:endParaRPr lang="en-US"/>
        </a:p>
      </dgm:t>
    </dgm:pt>
    <dgm:pt modelId="{645D8F9E-4200-43BC-BC44-90D2152566BB}" type="sibTrans" cxnId="{F8B8C15F-4883-4914-9BA0-A5167919B0CC}">
      <dgm:prSet/>
      <dgm:spPr/>
      <dgm:t>
        <a:bodyPr/>
        <a:lstStyle/>
        <a:p>
          <a:endParaRPr lang="en-US"/>
        </a:p>
      </dgm:t>
    </dgm:pt>
    <dgm:pt modelId="{3046FE42-2406-4FCB-8FD7-CFACC4B7E667}">
      <dgm:prSet phldrT="[Text]" custT="1"/>
      <dgm:spPr/>
      <dgm:t>
        <a:bodyPr/>
        <a:lstStyle/>
        <a:p>
          <a:r>
            <a:rPr lang="en-US" sz="1400" b="1" dirty="0" smtClean="0">
              <a:solidFill>
                <a:schemeClr val="accent6"/>
              </a:solidFill>
            </a:rPr>
            <a:t>Treasury</a:t>
          </a:r>
          <a:r>
            <a:rPr lang="en-US" sz="1400" dirty="0" smtClean="0"/>
            <a:t> </a:t>
          </a:r>
        </a:p>
        <a:p>
          <a:r>
            <a:rPr lang="en-US" sz="1400" dirty="0" smtClean="0"/>
            <a:t>(Data Transparency PMO)</a:t>
          </a:r>
          <a:endParaRPr lang="en-US" sz="1400" dirty="0"/>
        </a:p>
      </dgm:t>
    </dgm:pt>
    <dgm:pt modelId="{33A4750D-303A-45B1-951C-F8B0FCEBBF77}" type="parTrans" cxnId="{3CA46ECF-1426-4CA6-BEC0-87FBAE17CD8F}">
      <dgm:prSet/>
      <dgm:spPr/>
      <dgm:t>
        <a:bodyPr/>
        <a:lstStyle/>
        <a:p>
          <a:endParaRPr lang="en-US"/>
        </a:p>
      </dgm:t>
    </dgm:pt>
    <dgm:pt modelId="{B9642F41-4699-4A65-A713-3CA18BE7D686}" type="sibTrans" cxnId="{3CA46ECF-1426-4CA6-BEC0-87FBAE17CD8F}">
      <dgm:prSet/>
      <dgm:spPr/>
      <dgm:t>
        <a:bodyPr/>
        <a:lstStyle/>
        <a:p>
          <a:endParaRPr lang="en-US"/>
        </a:p>
      </dgm:t>
    </dgm:pt>
    <dgm:pt modelId="{6348BD30-3112-494C-B969-9EB77A1AE83B}">
      <dgm:prSet phldrT="[Text]" custT="1"/>
      <dgm:spPr/>
      <dgm:t>
        <a:bodyPr/>
        <a:lstStyle/>
        <a:p>
          <a:r>
            <a:rPr lang="en-US" sz="1400" b="1" dirty="0" smtClean="0">
              <a:solidFill>
                <a:schemeClr val="accent6"/>
              </a:solidFill>
            </a:rPr>
            <a:t>OMB </a:t>
          </a:r>
        </a:p>
        <a:p>
          <a:r>
            <a:rPr lang="en-US" sz="1400" dirty="0" smtClean="0"/>
            <a:t> </a:t>
          </a:r>
          <a:endParaRPr lang="en-US" sz="1400" dirty="0"/>
        </a:p>
      </dgm:t>
    </dgm:pt>
    <dgm:pt modelId="{B53A6D37-A8E0-4174-B1DC-7EA37787A86D}" type="parTrans" cxnId="{076DB310-4043-4D1D-9552-5C63D56A20FE}">
      <dgm:prSet/>
      <dgm:spPr/>
      <dgm:t>
        <a:bodyPr/>
        <a:lstStyle/>
        <a:p>
          <a:endParaRPr lang="en-US"/>
        </a:p>
      </dgm:t>
    </dgm:pt>
    <dgm:pt modelId="{E557C23C-8C61-4842-A909-E4DF69BC48E5}" type="sibTrans" cxnId="{076DB310-4043-4D1D-9552-5C63D56A20FE}">
      <dgm:prSet/>
      <dgm:spPr/>
      <dgm:t>
        <a:bodyPr/>
        <a:lstStyle/>
        <a:p>
          <a:endParaRPr lang="en-US"/>
        </a:p>
      </dgm:t>
    </dgm:pt>
    <dgm:pt modelId="{974A7782-42B8-48CF-A8B9-B1484AC8A13D}">
      <dgm:prSet phldrT="[Text]"/>
      <dgm:spPr/>
      <dgm:t>
        <a:bodyPr/>
        <a:lstStyle/>
        <a:p>
          <a:r>
            <a:rPr lang="en-US" dirty="0" smtClean="0"/>
            <a:t>Design and Implement</a:t>
          </a:r>
          <a:endParaRPr lang="en-US" dirty="0"/>
        </a:p>
      </dgm:t>
    </dgm:pt>
    <dgm:pt modelId="{9B5D5DA7-D563-4827-9D97-4AB77E758C5D}" type="parTrans" cxnId="{D38E82A1-DC7B-4AB2-94FF-3661D4A5A971}">
      <dgm:prSet/>
      <dgm:spPr/>
      <dgm:t>
        <a:bodyPr/>
        <a:lstStyle/>
        <a:p>
          <a:endParaRPr lang="en-US"/>
        </a:p>
      </dgm:t>
    </dgm:pt>
    <dgm:pt modelId="{764A9F3D-A8F3-4F99-9321-9F9A29EA99C8}" type="sibTrans" cxnId="{D38E82A1-DC7B-4AB2-94FF-3661D4A5A971}">
      <dgm:prSet/>
      <dgm:spPr/>
      <dgm:t>
        <a:bodyPr/>
        <a:lstStyle/>
        <a:p>
          <a:endParaRPr lang="en-US"/>
        </a:p>
      </dgm:t>
    </dgm:pt>
    <dgm:pt modelId="{DE46501C-D916-40BB-B30F-90CC3EF33F5A}">
      <dgm:prSet phldrT="[Text]" custT="1"/>
      <dgm:spPr/>
      <dgm:t>
        <a:bodyPr/>
        <a:lstStyle/>
        <a:p>
          <a:r>
            <a:rPr lang="en-US" sz="1400" b="1" dirty="0" smtClean="0">
              <a:solidFill>
                <a:schemeClr val="accent6"/>
              </a:solidFill>
            </a:rPr>
            <a:t>Treasury</a:t>
          </a:r>
        </a:p>
        <a:p>
          <a:r>
            <a:rPr lang="en-US" sz="1100" dirty="0" smtClean="0"/>
            <a:t>Data Exchange Standards</a:t>
          </a:r>
          <a:endParaRPr lang="en-US" sz="1100" dirty="0"/>
        </a:p>
      </dgm:t>
    </dgm:pt>
    <dgm:pt modelId="{9A7003A9-1328-4309-AB43-C3855D7D7B4D}" type="parTrans" cxnId="{DC25AF1C-3CAF-483C-9FD6-748338F941DD}">
      <dgm:prSet/>
      <dgm:spPr/>
      <dgm:t>
        <a:bodyPr/>
        <a:lstStyle/>
        <a:p>
          <a:endParaRPr lang="en-US"/>
        </a:p>
      </dgm:t>
    </dgm:pt>
    <dgm:pt modelId="{49C0ED26-B371-41CC-AF47-53DF1AD97B4D}" type="sibTrans" cxnId="{DC25AF1C-3CAF-483C-9FD6-748338F941DD}">
      <dgm:prSet/>
      <dgm:spPr/>
      <dgm:t>
        <a:bodyPr/>
        <a:lstStyle/>
        <a:p>
          <a:endParaRPr lang="en-US"/>
        </a:p>
      </dgm:t>
    </dgm:pt>
    <dgm:pt modelId="{3A108D39-5700-46C3-BE0E-60B256C7B666}">
      <dgm:prSet phldrT="[Text]" custT="1"/>
      <dgm:spPr/>
      <dgm:t>
        <a:bodyPr/>
        <a:lstStyle/>
        <a:p>
          <a:r>
            <a:rPr lang="en-US" sz="1400" b="1" dirty="0" smtClean="0">
              <a:solidFill>
                <a:schemeClr val="accent6"/>
              </a:solidFill>
            </a:rPr>
            <a:t>OMB</a:t>
          </a:r>
        </a:p>
        <a:p>
          <a:r>
            <a:rPr lang="en-US" sz="1100" dirty="0" smtClean="0"/>
            <a:t>Data Definition Standards</a:t>
          </a:r>
          <a:endParaRPr lang="en-US" sz="1100" dirty="0"/>
        </a:p>
      </dgm:t>
    </dgm:pt>
    <dgm:pt modelId="{567F52AD-CC91-49EB-B188-C06B376E3A26}" type="parTrans" cxnId="{28C1E6E2-B78E-494F-98D3-F3C765163CA6}">
      <dgm:prSet/>
      <dgm:spPr/>
      <dgm:t>
        <a:bodyPr/>
        <a:lstStyle/>
        <a:p>
          <a:endParaRPr lang="en-US"/>
        </a:p>
      </dgm:t>
    </dgm:pt>
    <dgm:pt modelId="{1968C378-4F86-4FF6-A006-F5A072C17C88}" type="sibTrans" cxnId="{28C1E6E2-B78E-494F-98D3-F3C765163CA6}">
      <dgm:prSet/>
      <dgm:spPr/>
      <dgm:t>
        <a:bodyPr/>
        <a:lstStyle/>
        <a:p>
          <a:endParaRPr lang="en-US"/>
        </a:p>
      </dgm:t>
    </dgm:pt>
    <dgm:pt modelId="{63DF3B8A-31EB-4316-8FF2-31B9D9837879}">
      <dgm:prSet phldrT="[Text]"/>
      <dgm:spPr/>
      <dgm:t>
        <a:bodyPr/>
        <a:lstStyle/>
        <a:p>
          <a:r>
            <a:rPr lang="en-US" dirty="0" smtClean="0"/>
            <a:t>Support</a:t>
          </a:r>
          <a:endParaRPr lang="en-US" dirty="0"/>
        </a:p>
      </dgm:t>
    </dgm:pt>
    <dgm:pt modelId="{9C09B581-79DB-40D3-BAA3-05FE0ADFCEBC}" type="parTrans" cxnId="{0C4E1A03-2712-4BCB-96DD-F6F1D6B4DE24}">
      <dgm:prSet/>
      <dgm:spPr/>
      <dgm:t>
        <a:bodyPr/>
        <a:lstStyle/>
        <a:p>
          <a:endParaRPr lang="en-US"/>
        </a:p>
      </dgm:t>
    </dgm:pt>
    <dgm:pt modelId="{7B707D1C-F58B-468C-9999-68F1BF70384B}" type="sibTrans" cxnId="{0C4E1A03-2712-4BCB-96DD-F6F1D6B4DE24}">
      <dgm:prSet/>
      <dgm:spPr/>
      <dgm:t>
        <a:bodyPr/>
        <a:lstStyle/>
        <a:p>
          <a:endParaRPr lang="en-US"/>
        </a:p>
      </dgm:t>
    </dgm:pt>
    <dgm:pt modelId="{0A308C66-F06B-4C9E-A64E-288A11A178C9}">
      <dgm:prSet phldrT="[Text]" custT="1"/>
      <dgm:spPr/>
      <dgm:t>
        <a:bodyPr/>
        <a:lstStyle/>
        <a:p>
          <a:r>
            <a:rPr lang="en-US" sz="2000" dirty="0" smtClean="0"/>
            <a:t>Industry</a:t>
          </a:r>
          <a:endParaRPr lang="en-US" sz="2000" dirty="0"/>
        </a:p>
      </dgm:t>
    </dgm:pt>
    <dgm:pt modelId="{AC7E1F6D-C3E9-4B95-99AD-7E6B1DBC6368}" type="parTrans" cxnId="{86913D54-C5E4-4353-A19C-8BFD42164BDF}">
      <dgm:prSet/>
      <dgm:spPr/>
      <dgm:t>
        <a:bodyPr/>
        <a:lstStyle/>
        <a:p>
          <a:endParaRPr lang="en-US"/>
        </a:p>
      </dgm:t>
    </dgm:pt>
    <dgm:pt modelId="{64D1870B-D86A-4028-AFD7-89BF27EA5883}" type="sibTrans" cxnId="{86913D54-C5E4-4353-A19C-8BFD42164BDF}">
      <dgm:prSet/>
      <dgm:spPr/>
      <dgm:t>
        <a:bodyPr/>
        <a:lstStyle/>
        <a:p>
          <a:endParaRPr lang="en-US"/>
        </a:p>
      </dgm:t>
    </dgm:pt>
    <dgm:pt modelId="{7DB6C80C-0EC0-47DF-975E-E21082B04865}">
      <dgm:prSet phldrT="[Text]" custT="1"/>
      <dgm:spPr/>
      <dgm:t>
        <a:bodyPr/>
        <a:lstStyle/>
        <a:p>
          <a:r>
            <a:rPr lang="en-US" sz="1800" dirty="0" smtClean="0"/>
            <a:t>Non-Federal stakeholders</a:t>
          </a:r>
          <a:endParaRPr lang="en-US" sz="1800" dirty="0"/>
        </a:p>
      </dgm:t>
    </dgm:pt>
    <dgm:pt modelId="{94A2BDD1-DB20-426F-9661-04836D1A5944}" type="parTrans" cxnId="{C19C7DB9-E06E-43A9-82D8-67F3DB831042}">
      <dgm:prSet/>
      <dgm:spPr/>
      <dgm:t>
        <a:bodyPr/>
        <a:lstStyle/>
        <a:p>
          <a:endParaRPr lang="en-US"/>
        </a:p>
      </dgm:t>
    </dgm:pt>
    <dgm:pt modelId="{C40135DD-7F56-4939-988A-CA500FE51153}" type="sibTrans" cxnId="{C19C7DB9-E06E-43A9-82D8-67F3DB831042}">
      <dgm:prSet/>
      <dgm:spPr/>
      <dgm:t>
        <a:bodyPr/>
        <a:lstStyle/>
        <a:p>
          <a:endParaRPr lang="en-US"/>
        </a:p>
      </dgm:t>
    </dgm:pt>
    <dgm:pt modelId="{B735B2BD-046E-4DEF-8C3C-D97E56EF0827}">
      <dgm:prSet phldrT="[Text]"/>
      <dgm:spPr/>
      <dgm:t>
        <a:bodyPr/>
        <a:lstStyle/>
        <a:p>
          <a:r>
            <a:rPr lang="en-US" dirty="0" smtClean="0"/>
            <a:t>Consult</a:t>
          </a:r>
          <a:endParaRPr lang="en-US" dirty="0"/>
        </a:p>
      </dgm:t>
    </dgm:pt>
    <dgm:pt modelId="{A1A219E8-B806-4DE2-A3B8-8180CDA9D7DE}" type="parTrans" cxnId="{13B260D6-E13A-442C-8701-A883F5ADD7C7}">
      <dgm:prSet/>
      <dgm:spPr/>
      <dgm:t>
        <a:bodyPr/>
        <a:lstStyle/>
        <a:p>
          <a:endParaRPr lang="en-US"/>
        </a:p>
      </dgm:t>
    </dgm:pt>
    <dgm:pt modelId="{CDEAF8A6-A2AF-4224-9A16-1B6569A4FAE8}" type="sibTrans" cxnId="{13B260D6-E13A-442C-8701-A883F5ADD7C7}">
      <dgm:prSet/>
      <dgm:spPr/>
      <dgm:t>
        <a:bodyPr/>
        <a:lstStyle/>
        <a:p>
          <a:endParaRPr lang="en-US"/>
        </a:p>
      </dgm:t>
    </dgm:pt>
    <dgm:pt modelId="{AA1C1026-E8E4-4815-BDE7-12E41C88ECC1}">
      <dgm:prSet phldrT="[Text]" custT="1"/>
      <dgm:spPr/>
      <dgm:t>
        <a:bodyPr/>
        <a:lstStyle/>
        <a:p>
          <a:r>
            <a:rPr lang="en-US" sz="1400" b="1" dirty="0" smtClean="0">
              <a:solidFill>
                <a:schemeClr val="accent6"/>
              </a:solidFill>
            </a:rPr>
            <a:t>Treasury</a:t>
          </a:r>
        </a:p>
        <a:p>
          <a:r>
            <a:rPr lang="en-US" sz="1200" dirty="0" smtClean="0"/>
            <a:t> Data Analytics</a:t>
          </a:r>
          <a:endParaRPr lang="en-US" sz="1200" dirty="0"/>
        </a:p>
      </dgm:t>
    </dgm:pt>
    <dgm:pt modelId="{B333DBF0-BB6E-4F18-87AF-BB5FD47D8F67}" type="parTrans" cxnId="{C0E8FBE3-9BA5-48D8-ADE3-2F20F5CCE742}">
      <dgm:prSet/>
      <dgm:spPr/>
      <dgm:t>
        <a:bodyPr/>
        <a:lstStyle/>
        <a:p>
          <a:endParaRPr lang="en-US"/>
        </a:p>
      </dgm:t>
    </dgm:pt>
    <dgm:pt modelId="{439F6FC3-5EC6-4C7D-9F76-BE2E90D99348}" type="sibTrans" cxnId="{C0E8FBE3-9BA5-48D8-ADE3-2F20F5CCE742}">
      <dgm:prSet/>
      <dgm:spPr/>
      <dgm:t>
        <a:bodyPr/>
        <a:lstStyle/>
        <a:p>
          <a:endParaRPr lang="en-US"/>
        </a:p>
      </dgm:t>
    </dgm:pt>
    <dgm:pt modelId="{ACB9E12E-47C4-4D9D-9381-B271D2C14317}">
      <dgm:prSet phldrT="[Text]" custT="1"/>
      <dgm:spPr/>
      <dgm:t>
        <a:bodyPr/>
        <a:lstStyle/>
        <a:p>
          <a:r>
            <a:rPr lang="en-US" sz="1600" b="0" dirty="0" smtClean="0">
              <a:solidFill>
                <a:schemeClr val="accent6"/>
              </a:solidFill>
            </a:rPr>
            <a:t>Senior Accountable Officials from each of the 24 CFO Act agencies</a:t>
          </a:r>
          <a:endParaRPr lang="en-US" sz="1600" b="0" dirty="0"/>
        </a:p>
      </dgm:t>
    </dgm:pt>
    <dgm:pt modelId="{2B7C5DA1-A47F-4BD6-9214-A896F49AD82D}" type="parTrans" cxnId="{BCE2BD6B-47AE-4E69-A9EE-FA4D013DCA40}">
      <dgm:prSet/>
      <dgm:spPr/>
      <dgm:t>
        <a:bodyPr/>
        <a:lstStyle/>
        <a:p>
          <a:endParaRPr lang="en-US"/>
        </a:p>
      </dgm:t>
    </dgm:pt>
    <dgm:pt modelId="{56E9132F-340A-469B-A2A9-148B2D788E08}" type="sibTrans" cxnId="{BCE2BD6B-47AE-4E69-A9EE-FA4D013DCA40}">
      <dgm:prSet/>
      <dgm:spPr/>
      <dgm:t>
        <a:bodyPr/>
        <a:lstStyle/>
        <a:p>
          <a:endParaRPr lang="en-US"/>
        </a:p>
      </dgm:t>
    </dgm:pt>
    <dgm:pt modelId="{9D32B098-6B27-42E8-8C66-EC9EC8BC07C3}">
      <dgm:prSet phldrT="[Text]" custT="1"/>
      <dgm:spPr/>
      <dgm:t>
        <a:bodyPr/>
        <a:lstStyle/>
        <a:p>
          <a:r>
            <a:rPr lang="en-US" sz="1800" dirty="0" smtClean="0"/>
            <a:t>Federal Lines of Business</a:t>
          </a:r>
          <a:endParaRPr lang="en-US" sz="1800" dirty="0"/>
        </a:p>
      </dgm:t>
    </dgm:pt>
    <dgm:pt modelId="{2E037E0C-2642-40DD-AAE5-EE7BAD595767}" type="parTrans" cxnId="{D1F35DE7-3E85-4760-800D-BCD5BE9B6F90}">
      <dgm:prSet/>
      <dgm:spPr/>
      <dgm:t>
        <a:bodyPr/>
        <a:lstStyle/>
        <a:p>
          <a:endParaRPr lang="en-US"/>
        </a:p>
      </dgm:t>
    </dgm:pt>
    <dgm:pt modelId="{F70C1EFC-A150-4FCD-9AD4-21F16DCED932}" type="sibTrans" cxnId="{D1F35DE7-3E85-4760-800D-BCD5BE9B6F90}">
      <dgm:prSet/>
      <dgm:spPr/>
      <dgm:t>
        <a:bodyPr/>
        <a:lstStyle/>
        <a:p>
          <a:endParaRPr lang="en-US"/>
        </a:p>
      </dgm:t>
    </dgm:pt>
    <dgm:pt modelId="{30BA7A46-1DB9-4868-851D-33A94BBEA4D3}">
      <dgm:prSet phldrT="[Text]" custT="1"/>
      <dgm:spPr/>
      <dgm:t>
        <a:bodyPr/>
        <a:lstStyle/>
        <a:p>
          <a:r>
            <a:rPr lang="en-US" sz="1400" b="1" dirty="0" smtClean="0">
              <a:solidFill>
                <a:schemeClr val="accent6"/>
              </a:solidFill>
            </a:rPr>
            <a:t>OMB</a:t>
          </a:r>
          <a:r>
            <a:rPr lang="en-US" sz="1400" dirty="0" smtClean="0"/>
            <a:t> </a:t>
          </a:r>
        </a:p>
        <a:p>
          <a:r>
            <a:rPr lang="en-US" sz="1100" dirty="0" smtClean="0"/>
            <a:t>Pilot to Reduce Admin Burden</a:t>
          </a:r>
          <a:endParaRPr lang="en-US" sz="1100" dirty="0"/>
        </a:p>
      </dgm:t>
    </dgm:pt>
    <dgm:pt modelId="{E93B6FA3-ACBC-4ACF-B9BC-8FB7AC2DEFC8}" type="parTrans" cxnId="{0936FC8C-CBCE-430C-BFDD-C9D5B7801475}">
      <dgm:prSet/>
      <dgm:spPr/>
      <dgm:t>
        <a:bodyPr/>
        <a:lstStyle/>
        <a:p>
          <a:endParaRPr lang="en-US"/>
        </a:p>
      </dgm:t>
    </dgm:pt>
    <dgm:pt modelId="{1888BFF3-1692-4CD8-8360-FBA458299FDB}" type="sibTrans" cxnId="{0936FC8C-CBCE-430C-BFDD-C9D5B7801475}">
      <dgm:prSet/>
      <dgm:spPr/>
      <dgm:t>
        <a:bodyPr/>
        <a:lstStyle/>
        <a:p>
          <a:endParaRPr lang="en-US"/>
        </a:p>
      </dgm:t>
    </dgm:pt>
    <dgm:pt modelId="{6F4FBABE-8E86-41DB-8624-357BFEDE798F}">
      <dgm:prSet phldrT="[Text]" custT="1"/>
      <dgm:spPr/>
      <dgm:t>
        <a:bodyPr/>
        <a:lstStyle/>
        <a:p>
          <a:r>
            <a:rPr lang="en-US" sz="1400" b="1" dirty="0" smtClean="0">
              <a:solidFill>
                <a:schemeClr val="accent6"/>
              </a:solidFill>
            </a:rPr>
            <a:t>Treasury</a:t>
          </a:r>
          <a:r>
            <a:rPr lang="en-US" sz="1100" b="1" dirty="0" smtClean="0">
              <a:solidFill>
                <a:schemeClr val="accent6"/>
              </a:solidFill>
            </a:rPr>
            <a:t> </a:t>
          </a:r>
        </a:p>
        <a:p>
          <a:r>
            <a:rPr lang="en-US" sz="1100" dirty="0" smtClean="0"/>
            <a:t>Blueprint/roadmap between data elements</a:t>
          </a:r>
          <a:endParaRPr lang="en-US" sz="1100" dirty="0"/>
        </a:p>
      </dgm:t>
    </dgm:pt>
    <dgm:pt modelId="{EC8DA1D5-380C-4397-8349-D849F0811E97}" type="parTrans" cxnId="{1540A08A-FE08-494E-ABAC-C2ED50D32409}">
      <dgm:prSet/>
      <dgm:spPr/>
      <dgm:t>
        <a:bodyPr/>
        <a:lstStyle/>
        <a:p>
          <a:endParaRPr lang="en-US"/>
        </a:p>
      </dgm:t>
    </dgm:pt>
    <dgm:pt modelId="{7EF2F54D-A51D-4189-ADF7-96D4C6A98D84}" type="sibTrans" cxnId="{1540A08A-FE08-494E-ABAC-C2ED50D32409}">
      <dgm:prSet/>
      <dgm:spPr/>
      <dgm:t>
        <a:bodyPr/>
        <a:lstStyle/>
        <a:p>
          <a:endParaRPr lang="en-US"/>
        </a:p>
      </dgm:t>
    </dgm:pt>
    <dgm:pt modelId="{258B990B-FA0A-4293-9EE9-D9F5ED5F6132}" type="pres">
      <dgm:prSet presAssocID="{19E02FC3-E380-4EC0-84A2-22E7B490FEDE}" presName="theList" presStyleCnt="0">
        <dgm:presLayoutVars>
          <dgm:dir/>
          <dgm:animLvl val="lvl"/>
          <dgm:resizeHandles val="exact"/>
        </dgm:presLayoutVars>
      </dgm:prSet>
      <dgm:spPr/>
      <dgm:t>
        <a:bodyPr/>
        <a:lstStyle/>
        <a:p>
          <a:endParaRPr lang="en-US"/>
        </a:p>
      </dgm:t>
    </dgm:pt>
    <dgm:pt modelId="{A8BFB750-BBE4-478E-A3D0-23B188B1B653}" type="pres">
      <dgm:prSet presAssocID="{D7BF96B5-5A2C-40E8-A1B6-9C2ADC565EE9}" presName="compNode" presStyleCnt="0"/>
      <dgm:spPr/>
    </dgm:pt>
    <dgm:pt modelId="{285FF7B3-A02A-4C24-A33D-5513519D36CC}" type="pres">
      <dgm:prSet presAssocID="{D7BF96B5-5A2C-40E8-A1B6-9C2ADC565EE9}" presName="aNode" presStyleLbl="bgShp" presStyleIdx="0" presStyleCnt="4"/>
      <dgm:spPr/>
      <dgm:t>
        <a:bodyPr/>
        <a:lstStyle/>
        <a:p>
          <a:endParaRPr lang="en-US"/>
        </a:p>
      </dgm:t>
    </dgm:pt>
    <dgm:pt modelId="{A1EE16C8-08C5-42E1-BCDE-BB2CDE45F4AD}" type="pres">
      <dgm:prSet presAssocID="{D7BF96B5-5A2C-40E8-A1B6-9C2ADC565EE9}" presName="textNode" presStyleLbl="bgShp" presStyleIdx="0" presStyleCnt="4"/>
      <dgm:spPr/>
      <dgm:t>
        <a:bodyPr/>
        <a:lstStyle/>
        <a:p>
          <a:endParaRPr lang="en-US"/>
        </a:p>
      </dgm:t>
    </dgm:pt>
    <dgm:pt modelId="{85BFC169-2D77-483F-915A-55AA4A1F9913}" type="pres">
      <dgm:prSet presAssocID="{D7BF96B5-5A2C-40E8-A1B6-9C2ADC565EE9}" presName="compChildNode" presStyleCnt="0"/>
      <dgm:spPr/>
    </dgm:pt>
    <dgm:pt modelId="{40924B57-0985-4B57-BCE3-7FFE7DB7B3CD}" type="pres">
      <dgm:prSet presAssocID="{D7BF96B5-5A2C-40E8-A1B6-9C2ADC565EE9}" presName="theInnerList" presStyleCnt="0"/>
      <dgm:spPr/>
    </dgm:pt>
    <dgm:pt modelId="{42330531-58D6-40E0-98FC-95131A30B41C}" type="pres">
      <dgm:prSet presAssocID="{3046FE42-2406-4FCB-8FD7-CFACC4B7E667}" presName="childNode" presStyleLbl="node1" presStyleIdx="0" presStyleCnt="11" custLinFactNeighborX="-1423" custLinFactNeighborY="-31428">
        <dgm:presLayoutVars>
          <dgm:bulletEnabled val="1"/>
        </dgm:presLayoutVars>
      </dgm:prSet>
      <dgm:spPr/>
      <dgm:t>
        <a:bodyPr/>
        <a:lstStyle/>
        <a:p>
          <a:endParaRPr lang="en-US"/>
        </a:p>
      </dgm:t>
    </dgm:pt>
    <dgm:pt modelId="{F22CF460-A43E-43F8-A4CD-3058C0A272F3}" type="pres">
      <dgm:prSet presAssocID="{3046FE42-2406-4FCB-8FD7-CFACC4B7E667}" presName="aSpace2" presStyleCnt="0"/>
      <dgm:spPr/>
    </dgm:pt>
    <dgm:pt modelId="{F03BF3D0-E5CC-4AA2-A8A8-08A217B9E121}" type="pres">
      <dgm:prSet presAssocID="{6348BD30-3112-494C-B969-9EB77A1AE83B}" presName="childNode" presStyleLbl="node1" presStyleIdx="1" presStyleCnt="11">
        <dgm:presLayoutVars>
          <dgm:bulletEnabled val="1"/>
        </dgm:presLayoutVars>
      </dgm:prSet>
      <dgm:spPr/>
      <dgm:t>
        <a:bodyPr/>
        <a:lstStyle/>
        <a:p>
          <a:endParaRPr lang="en-US"/>
        </a:p>
      </dgm:t>
    </dgm:pt>
    <dgm:pt modelId="{86818138-52D3-4554-8944-05CBEC9B4882}" type="pres">
      <dgm:prSet presAssocID="{D7BF96B5-5A2C-40E8-A1B6-9C2ADC565EE9}" presName="aSpace" presStyleCnt="0"/>
      <dgm:spPr/>
    </dgm:pt>
    <dgm:pt modelId="{F2E66B3B-2E3E-4BE2-94D6-4E79A2EE4629}" type="pres">
      <dgm:prSet presAssocID="{974A7782-42B8-48CF-A8B9-B1484AC8A13D}" presName="compNode" presStyleCnt="0"/>
      <dgm:spPr/>
    </dgm:pt>
    <dgm:pt modelId="{DF8BFC5B-A756-4825-900F-CCBA1EEF949E}" type="pres">
      <dgm:prSet presAssocID="{974A7782-42B8-48CF-A8B9-B1484AC8A13D}" presName="aNode" presStyleLbl="bgShp" presStyleIdx="1" presStyleCnt="4"/>
      <dgm:spPr/>
      <dgm:t>
        <a:bodyPr/>
        <a:lstStyle/>
        <a:p>
          <a:endParaRPr lang="en-US"/>
        </a:p>
      </dgm:t>
    </dgm:pt>
    <dgm:pt modelId="{169E006B-DF13-406F-B224-C22F43792793}" type="pres">
      <dgm:prSet presAssocID="{974A7782-42B8-48CF-A8B9-B1484AC8A13D}" presName="textNode" presStyleLbl="bgShp" presStyleIdx="1" presStyleCnt="4"/>
      <dgm:spPr/>
      <dgm:t>
        <a:bodyPr/>
        <a:lstStyle/>
        <a:p>
          <a:endParaRPr lang="en-US"/>
        </a:p>
      </dgm:t>
    </dgm:pt>
    <dgm:pt modelId="{10FB6919-1F5C-4967-A17B-EE148C03A65B}" type="pres">
      <dgm:prSet presAssocID="{974A7782-42B8-48CF-A8B9-B1484AC8A13D}" presName="compChildNode" presStyleCnt="0"/>
      <dgm:spPr/>
    </dgm:pt>
    <dgm:pt modelId="{8376F214-80A1-459F-ACF7-A29751C293F4}" type="pres">
      <dgm:prSet presAssocID="{974A7782-42B8-48CF-A8B9-B1484AC8A13D}" presName="theInnerList" presStyleCnt="0"/>
      <dgm:spPr/>
    </dgm:pt>
    <dgm:pt modelId="{B0422377-9C15-452A-B266-1B4E31C76271}" type="pres">
      <dgm:prSet presAssocID="{DE46501C-D916-40BB-B30F-90CC3EF33F5A}" presName="childNode" presStyleLbl="node1" presStyleIdx="2" presStyleCnt="11" custLinFactY="194337" custLinFactNeighborX="1315" custLinFactNeighborY="200000">
        <dgm:presLayoutVars>
          <dgm:bulletEnabled val="1"/>
        </dgm:presLayoutVars>
      </dgm:prSet>
      <dgm:spPr/>
      <dgm:t>
        <a:bodyPr/>
        <a:lstStyle/>
        <a:p>
          <a:endParaRPr lang="en-US"/>
        </a:p>
      </dgm:t>
    </dgm:pt>
    <dgm:pt modelId="{B1F48C47-2504-41A2-A569-CB4055D1494B}" type="pres">
      <dgm:prSet presAssocID="{DE46501C-D916-40BB-B30F-90CC3EF33F5A}" presName="aSpace2" presStyleCnt="0"/>
      <dgm:spPr/>
    </dgm:pt>
    <dgm:pt modelId="{6A92E3BF-9ADF-4ED3-BF1E-27F476D720A8}" type="pres">
      <dgm:prSet presAssocID="{6F4FBABE-8E86-41DB-8624-357BFEDE798F}" presName="childNode" presStyleLbl="node1" presStyleIdx="3" presStyleCnt="11">
        <dgm:presLayoutVars>
          <dgm:bulletEnabled val="1"/>
        </dgm:presLayoutVars>
      </dgm:prSet>
      <dgm:spPr/>
      <dgm:t>
        <a:bodyPr/>
        <a:lstStyle/>
        <a:p>
          <a:endParaRPr lang="en-US"/>
        </a:p>
      </dgm:t>
    </dgm:pt>
    <dgm:pt modelId="{925CE952-A542-41DA-B9B8-08701E9E5A6F}" type="pres">
      <dgm:prSet presAssocID="{6F4FBABE-8E86-41DB-8624-357BFEDE798F}" presName="aSpace2" presStyleCnt="0"/>
      <dgm:spPr/>
    </dgm:pt>
    <dgm:pt modelId="{48A24402-A1FD-4434-A937-3E8AB72965C3}" type="pres">
      <dgm:prSet presAssocID="{3A108D39-5700-46C3-BE0E-60B256C7B666}" presName="childNode" presStyleLbl="node1" presStyleIdx="4" presStyleCnt="11" custLinFactY="-197544" custLinFactNeighborX="1315" custLinFactNeighborY="-200000">
        <dgm:presLayoutVars>
          <dgm:bulletEnabled val="1"/>
        </dgm:presLayoutVars>
      </dgm:prSet>
      <dgm:spPr/>
      <dgm:t>
        <a:bodyPr/>
        <a:lstStyle/>
        <a:p>
          <a:endParaRPr lang="en-US"/>
        </a:p>
      </dgm:t>
    </dgm:pt>
    <dgm:pt modelId="{63CE9CD4-0AA4-470B-9E42-87DFB10FBB08}" type="pres">
      <dgm:prSet presAssocID="{3A108D39-5700-46C3-BE0E-60B256C7B666}" presName="aSpace2" presStyleCnt="0"/>
      <dgm:spPr/>
    </dgm:pt>
    <dgm:pt modelId="{4F1E2A7A-B3C7-4CE1-8063-491428926CF3}" type="pres">
      <dgm:prSet presAssocID="{30BA7A46-1DB9-4868-851D-33A94BBEA4D3}" presName="childNode" presStyleLbl="node1" presStyleIdx="5" presStyleCnt="11">
        <dgm:presLayoutVars>
          <dgm:bulletEnabled val="1"/>
        </dgm:presLayoutVars>
      </dgm:prSet>
      <dgm:spPr/>
      <dgm:t>
        <a:bodyPr/>
        <a:lstStyle/>
        <a:p>
          <a:endParaRPr lang="en-US"/>
        </a:p>
      </dgm:t>
    </dgm:pt>
    <dgm:pt modelId="{E1D4AF1E-06D4-4500-B914-4852CAFE9C03}" type="pres">
      <dgm:prSet presAssocID="{30BA7A46-1DB9-4868-851D-33A94BBEA4D3}" presName="aSpace2" presStyleCnt="0"/>
      <dgm:spPr/>
    </dgm:pt>
    <dgm:pt modelId="{F2A3490D-C265-4845-90D9-767022C32A8B}" type="pres">
      <dgm:prSet presAssocID="{AA1C1026-E8E4-4815-BDE7-12E41C88ECC1}" presName="childNode" presStyleLbl="node1" presStyleIdx="6" presStyleCnt="11">
        <dgm:presLayoutVars>
          <dgm:bulletEnabled val="1"/>
        </dgm:presLayoutVars>
      </dgm:prSet>
      <dgm:spPr/>
      <dgm:t>
        <a:bodyPr/>
        <a:lstStyle/>
        <a:p>
          <a:endParaRPr lang="en-US"/>
        </a:p>
      </dgm:t>
    </dgm:pt>
    <dgm:pt modelId="{66DCCB71-04C3-47DC-9A5C-C6E2BD667E92}" type="pres">
      <dgm:prSet presAssocID="{974A7782-42B8-48CF-A8B9-B1484AC8A13D}" presName="aSpace" presStyleCnt="0"/>
      <dgm:spPr/>
    </dgm:pt>
    <dgm:pt modelId="{00608092-874D-4F03-A68C-EE93FF057666}" type="pres">
      <dgm:prSet presAssocID="{63DF3B8A-31EB-4316-8FF2-31B9D9837879}" presName="compNode" presStyleCnt="0"/>
      <dgm:spPr/>
    </dgm:pt>
    <dgm:pt modelId="{94A678FE-ACAF-4F03-9604-6552358CADB5}" type="pres">
      <dgm:prSet presAssocID="{63DF3B8A-31EB-4316-8FF2-31B9D9837879}" presName="aNode" presStyleLbl="bgShp" presStyleIdx="2" presStyleCnt="4"/>
      <dgm:spPr/>
      <dgm:t>
        <a:bodyPr/>
        <a:lstStyle/>
        <a:p>
          <a:endParaRPr lang="en-US"/>
        </a:p>
      </dgm:t>
    </dgm:pt>
    <dgm:pt modelId="{9C4D8AB2-01E6-4D7B-9D33-66DDF01CF907}" type="pres">
      <dgm:prSet presAssocID="{63DF3B8A-31EB-4316-8FF2-31B9D9837879}" presName="textNode" presStyleLbl="bgShp" presStyleIdx="2" presStyleCnt="4"/>
      <dgm:spPr/>
      <dgm:t>
        <a:bodyPr/>
        <a:lstStyle/>
        <a:p>
          <a:endParaRPr lang="en-US"/>
        </a:p>
      </dgm:t>
    </dgm:pt>
    <dgm:pt modelId="{E7D1EA98-DBF3-4AFC-B9A1-DAF68EFFD0AE}" type="pres">
      <dgm:prSet presAssocID="{63DF3B8A-31EB-4316-8FF2-31B9D9837879}" presName="compChildNode" presStyleCnt="0"/>
      <dgm:spPr/>
    </dgm:pt>
    <dgm:pt modelId="{C126D5AB-9690-4294-859C-7B714A390C6D}" type="pres">
      <dgm:prSet presAssocID="{63DF3B8A-31EB-4316-8FF2-31B9D9837879}" presName="theInnerList" presStyleCnt="0"/>
      <dgm:spPr/>
    </dgm:pt>
    <dgm:pt modelId="{17D6449E-AFB3-48CA-8C82-540B7D082946}" type="pres">
      <dgm:prSet presAssocID="{ACB9E12E-47C4-4D9D-9381-B271D2C14317}" presName="childNode" presStyleLbl="node1" presStyleIdx="7" presStyleCnt="11">
        <dgm:presLayoutVars>
          <dgm:bulletEnabled val="1"/>
        </dgm:presLayoutVars>
      </dgm:prSet>
      <dgm:spPr/>
      <dgm:t>
        <a:bodyPr/>
        <a:lstStyle/>
        <a:p>
          <a:endParaRPr lang="en-US"/>
        </a:p>
      </dgm:t>
    </dgm:pt>
    <dgm:pt modelId="{2F1AFF01-15BE-4256-A1CB-B8F15BF9A780}" type="pres">
      <dgm:prSet presAssocID="{63DF3B8A-31EB-4316-8FF2-31B9D9837879}" presName="aSpace" presStyleCnt="0"/>
      <dgm:spPr/>
    </dgm:pt>
    <dgm:pt modelId="{1C83A81D-B4E5-4612-B3A8-144FA23C0E40}" type="pres">
      <dgm:prSet presAssocID="{B735B2BD-046E-4DEF-8C3C-D97E56EF0827}" presName="compNode" presStyleCnt="0"/>
      <dgm:spPr/>
    </dgm:pt>
    <dgm:pt modelId="{D4FA97D0-148F-4F9E-81FF-423B6F07573B}" type="pres">
      <dgm:prSet presAssocID="{B735B2BD-046E-4DEF-8C3C-D97E56EF0827}" presName="aNode" presStyleLbl="bgShp" presStyleIdx="3" presStyleCnt="4"/>
      <dgm:spPr/>
      <dgm:t>
        <a:bodyPr/>
        <a:lstStyle/>
        <a:p>
          <a:endParaRPr lang="en-US"/>
        </a:p>
      </dgm:t>
    </dgm:pt>
    <dgm:pt modelId="{AAE7D079-C0CA-4DC4-A862-599D4A61DF15}" type="pres">
      <dgm:prSet presAssocID="{B735B2BD-046E-4DEF-8C3C-D97E56EF0827}" presName="textNode" presStyleLbl="bgShp" presStyleIdx="3" presStyleCnt="4"/>
      <dgm:spPr/>
      <dgm:t>
        <a:bodyPr/>
        <a:lstStyle/>
        <a:p>
          <a:endParaRPr lang="en-US"/>
        </a:p>
      </dgm:t>
    </dgm:pt>
    <dgm:pt modelId="{A536F5D9-2A7D-4E8F-BE55-443033BBF82C}" type="pres">
      <dgm:prSet presAssocID="{B735B2BD-046E-4DEF-8C3C-D97E56EF0827}" presName="compChildNode" presStyleCnt="0"/>
      <dgm:spPr/>
    </dgm:pt>
    <dgm:pt modelId="{7E4E5A94-D5F4-4C9C-8DA6-A5D33348E06B}" type="pres">
      <dgm:prSet presAssocID="{B735B2BD-046E-4DEF-8C3C-D97E56EF0827}" presName="theInnerList" presStyleCnt="0"/>
      <dgm:spPr/>
    </dgm:pt>
    <dgm:pt modelId="{FAED0A9D-5C62-447D-933B-30AB815532CF}" type="pres">
      <dgm:prSet presAssocID="{0A308C66-F06B-4C9E-A64E-288A11A178C9}" presName="childNode" presStyleLbl="node1" presStyleIdx="8" presStyleCnt="11">
        <dgm:presLayoutVars>
          <dgm:bulletEnabled val="1"/>
        </dgm:presLayoutVars>
      </dgm:prSet>
      <dgm:spPr/>
      <dgm:t>
        <a:bodyPr/>
        <a:lstStyle/>
        <a:p>
          <a:endParaRPr lang="en-US"/>
        </a:p>
      </dgm:t>
    </dgm:pt>
    <dgm:pt modelId="{B65A33DB-E19C-4727-A53F-8FF8DE855CFE}" type="pres">
      <dgm:prSet presAssocID="{0A308C66-F06B-4C9E-A64E-288A11A178C9}" presName="aSpace2" presStyleCnt="0"/>
      <dgm:spPr/>
    </dgm:pt>
    <dgm:pt modelId="{125BF4DE-7DA9-466F-87E5-E34D9C92BF9A}" type="pres">
      <dgm:prSet presAssocID="{7DB6C80C-0EC0-47DF-975E-E21082B04865}" presName="childNode" presStyleLbl="node1" presStyleIdx="9" presStyleCnt="11">
        <dgm:presLayoutVars>
          <dgm:bulletEnabled val="1"/>
        </dgm:presLayoutVars>
      </dgm:prSet>
      <dgm:spPr/>
      <dgm:t>
        <a:bodyPr/>
        <a:lstStyle/>
        <a:p>
          <a:endParaRPr lang="en-US"/>
        </a:p>
      </dgm:t>
    </dgm:pt>
    <dgm:pt modelId="{13C32D47-AB0B-4BAE-B7C5-D09BA8DE253E}" type="pres">
      <dgm:prSet presAssocID="{7DB6C80C-0EC0-47DF-975E-E21082B04865}" presName="aSpace2" presStyleCnt="0"/>
      <dgm:spPr/>
    </dgm:pt>
    <dgm:pt modelId="{7F42056F-97A3-431E-82D7-98D4B634A4FC}" type="pres">
      <dgm:prSet presAssocID="{9D32B098-6B27-42E8-8C66-EC9EC8BC07C3}" presName="childNode" presStyleLbl="node1" presStyleIdx="10" presStyleCnt="11">
        <dgm:presLayoutVars>
          <dgm:bulletEnabled val="1"/>
        </dgm:presLayoutVars>
      </dgm:prSet>
      <dgm:spPr/>
      <dgm:t>
        <a:bodyPr/>
        <a:lstStyle/>
        <a:p>
          <a:endParaRPr lang="en-US"/>
        </a:p>
      </dgm:t>
    </dgm:pt>
  </dgm:ptLst>
  <dgm:cxnLst>
    <dgm:cxn modelId="{13B260D6-E13A-442C-8701-A883F5ADD7C7}" srcId="{19E02FC3-E380-4EC0-84A2-22E7B490FEDE}" destId="{B735B2BD-046E-4DEF-8C3C-D97E56EF0827}" srcOrd="3" destOrd="0" parTransId="{A1A219E8-B806-4DE2-A3B8-8180CDA9D7DE}" sibTransId="{CDEAF8A6-A2AF-4224-9A16-1B6569A4FAE8}"/>
    <dgm:cxn modelId="{D2E659D0-937C-4435-BD0F-C93C520B9AB6}" type="presOf" srcId="{974A7782-42B8-48CF-A8B9-B1484AC8A13D}" destId="{169E006B-DF13-406F-B224-C22F43792793}" srcOrd="1" destOrd="0" presId="urn:microsoft.com/office/officeart/2005/8/layout/lProcess2"/>
    <dgm:cxn modelId="{6E37B1AA-9ECA-4F6D-A804-338CE12D8116}" type="presOf" srcId="{0A308C66-F06B-4C9E-A64E-288A11A178C9}" destId="{FAED0A9D-5C62-447D-933B-30AB815532CF}" srcOrd="0" destOrd="0" presId="urn:microsoft.com/office/officeart/2005/8/layout/lProcess2"/>
    <dgm:cxn modelId="{F8B8C15F-4883-4914-9BA0-A5167919B0CC}" srcId="{19E02FC3-E380-4EC0-84A2-22E7B490FEDE}" destId="{D7BF96B5-5A2C-40E8-A1B6-9C2ADC565EE9}" srcOrd="0" destOrd="0" parTransId="{2DD77A55-3662-4545-BD5E-44957B0B2BB7}" sibTransId="{645D8F9E-4200-43BC-BC44-90D2152566BB}"/>
    <dgm:cxn modelId="{6DF6B182-4429-4FF5-B2AF-2E9A06D0F5D9}" type="presOf" srcId="{D7BF96B5-5A2C-40E8-A1B6-9C2ADC565EE9}" destId="{A1EE16C8-08C5-42E1-BCDE-BB2CDE45F4AD}" srcOrd="1" destOrd="0" presId="urn:microsoft.com/office/officeart/2005/8/layout/lProcess2"/>
    <dgm:cxn modelId="{0C4E1A03-2712-4BCB-96DD-F6F1D6B4DE24}" srcId="{19E02FC3-E380-4EC0-84A2-22E7B490FEDE}" destId="{63DF3B8A-31EB-4316-8FF2-31B9D9837879}" srcOrd="2" destOrd="0" parTransId="{9C09B581-79DB-40D3-BAA3-05FE0ADFCEBC}" sibTransId="{7B707D1C-F58B-468C-9999-68F1BF70384B}"/>
    <dgm:cxn modelId="{B475570C-F15D-4D10-BD68-7A355D9C9D9B}" type="presOf" srcId="{ACB9E12E-47C4-4D9D-9381-B271D2C14317}" destId="{17D6449E-AFB3-48CA-8C82-540B7D082946}" srcOrd="0" destOrd="0" presId="urn:microsoft.com/office/officeart/2005/8/layout/lProcess2"/>
    <dgm:cxn modelId="{691ADF56-F42D-433C-BC5C-D6104CB875C6}" type="presOf" srcId="{3A108D39-5700-46C3-BE0E-60B256C7B666}" destId="{48A24402-A1FD-4434-A937-3E8AB72965C3}" srcOrd="0" destOrd="0" presId="urn:microsoft.com/office/officeart/2005/8/layout/lProcess2"/>
    <dgm:cxn modelId="{0936FC8C-CBCE-430C-BFDD-C9D5B7801475}" srcId="{974A7782-42B8-48CF-A8B9-B1484AC8A13D}" destId="{30BA7A46-1DB9-4868-851D-33A94BBEA4D3}" srcOrd="3" destOrd="0" parTransId="{E93B6FA3-ACBC-4ACF-B9BC-8FB7AC2DEFC8}" sibTransId="{1888BFF3-1692-4CD8-8360-FBA458299FDB}"/>
    <dgm:cxn modelId="{464E9F7B-A452-484B-82CF-FBE4F25A1911}" type="presOf" srcId="{DE46501C-D916-40BB-B30F-90CC3EF33F5A}" destId="{B0422377-9C15-452A-B266-1B4E31C76271}" srcOrd="0" destOrd="0" presId="urn:microsoft.com/office/officeart/2005/8/layout/lProcess2"/>
    <dgm:cxn modelId="{076DB310-4043-4D1D-9552-5C63D56A20FE}" srcId="{D7BF96B5-5A2C-40E8-A1B6-9C2ADC565EE9}" destId="{6348BD30-3112-494C-B969-9EB77A1AE83B}" srcOrd="1" destOrd="0" parTransId="{B53A6D37-A8E0-4174-B1DC-7EA37787A86D}" sibTransId="{E557C23C-8C61-4842-A909-E4DF69BC48E5}"/>
    <dgm:cxn modelId="{86913D54-C5E4-4353-A19C-8BFD42164BDF}" srcId="{B735B2BD-046E-4DEF-8C3C-D97E56EF0827}" destId="{0A308C66-F06B-4C9E-A64E-288A11A178C9}" srcOrd="0" destOrd="0" parTransId="{AC7E1F6D-C3E9-4B95-99AD-7E6B1DBC6368}" sibTransId="{64D1870B-D86A-4028-AFD7-89BF27EA5883}"/>
    <dgm:cxn modelId="{D38E82A1-DC7B-4AB2-94FF-3661D4A5A971}" srcId="{19E02FC3-E380-4EC0-84A2-22E7B490FEDE}" destId="{974A7782-42B8-48CF-A8B9-B1484AC8A13D}" srcOrd="1" destOrd="0" parTransId="{9B5D5DA7-D563-4827-9D97-4AB77E758C5D}" sibTransId="{764A9F3D-A8F3-4F99-9321-9F9A29EA99C8}"/>
    <dgm:cxn modelId="{C058B10D-9CFC-44B1-AA54-1AB147C5A013}" type="presOf" srcId="{3046FE42-2406-4FCB-8FD7-CFACC4B7E667}" destId="{42330531-58D6-40E0-98FC-95131A30B41C}" srcOrd="0" destOrd="0" presId="urn:microsoft.com/office/officeart/2005/8/layout/lProcess2"/>
    <dgm:cxn modelId="{BCE2BD6B-47AE-4E69-A9EE-FA4D013DCA40}" srcId="{63DF3B8A-31EB-4316-8FF2-31B9D9837879}" destId="{ACB9E12E-47C4-4D9D-9381-B271D2C14317}" srcOrd="0" destOrd="0" parTransId="{2B7C5DA1-A47F-4BD6-9214-A896F49AD82D}" sibTransId="{56E9132F-340A-469B-A2A9-148B2D788E08}"/>
    <dgm:cxn modelId="{C0E8FBE3-9BA5-48D8-ADE3-2F20F5CCE742}" srcId="{974A7782-42B8-48CF-A8B9-B1484AC8A13D}" destId="{AA1C1026-E8E4-4815-BDE7-12E41C88ECC1}" srcOrd="4" destOrd="0" parTransId="{B333DBF0-BB6E-4F18-87AF-BB5FD47D8F67}" sibTransId="{439F6FC3-5EC6-4C7D-9F76-BE2E90D99348}"/>
    <dgm:cxn modelId="{EC86B9A9-7732-4988-A9FD-9E8B3263FFA9}" type="presOf" srcId="{B735B2BD-046E-4DEF-8C3C-D97E56EF0827}" destId="{D4FA97D0-148F-4F9E-81FF-423B6F07573B}" srcOrd="0" destOrd="0" presId="urn:microsoft.com/office/officeart/2005/8/layout/lProcess2"/>
    <dgm:cxn modelId="{DC25AF1C-3CAF-483C-9FD6-748338F941DD}" srcId="{974A7782-42B8-48CF-A8B9-B1484AC8A13D}" destId="{DE46501C-D916-40BB-B30F-90CC3EF33F5A}" srcOrd="0" destOrd="0" parTransId="{9A7003A9-1328-4309-AB43-C3855D7D7B4D}" sibTransId="{49C0ED26-B371-41CC-AF47-53DF1AD97B4D}"/>
    <dgm:cxn modelId="{D8BCE66B-CAB6-4547-B33E-3BD23662DBA5}" type="presOf" srcId="{6F4FBABE-8E86-41DB-8624-357BFEDE798F}" destId="{6A92E3BF-9ADF-4ED3-BF1E-27F476D720A8}" srcOrd="0" destOrd="0" presId="urn:microsoft.com/office/officeart/2005/8/layout/lProcess2"/>
    <dgm:cxn modelId="{3CA46ECF-1426-4CA6-BEC0-87FBAE17CD8F}" srcId="{D7BF96B5-5A2C-40E8-A1B6-9C2ADC565EE9}" destId="{3046FE42-2406-4FCB-8FD7-CFACC4B7E667}" srcOrd="0" destOrd="0" parTransId="{33A4750D-303A-45B1-951C-F8B0FCEBBF77}" sibTransId="{B9642F41-4699-4A65-A713-3CA18BE7D686}"/>
    <dgm:cxn modelId="{FB8A0299-41B3-46DC-87EA-81D6527FFB79}" type="presOf" srcId="{30BA7A46-1DB9-4868-851D-33A94BBEA4D3}" destId="{4F1E2A7A-B3C7-4CE1-8063-491428926CF3}" srcOrd="0" destOrd="0" presId="urn:microsoft.com/office/officeart/2005/8/layout/lProcess2"/>
    <dgm:cxn modelId="{EF191637-2FCD-442E-BF77-7211DE19AB84}" type="presOf" srcId="{6348BD30-3112-494C-B969-9EB77A1AE83B}" destId="{F03BF3D0-E5CC-4AA2-A8A8-08A217B9E121}" srcOrd="0" destOrd="0" presId="urn:microsoft.com/office/officeart/2005/8/layout/lProcess2"/>
    <dgm:cxn modelId="{28C1E6E2-B78E-494F-98D3-F3C765163CA6}" srcId="{974A7782-42B8-48CF-A8B9-B1484AC8A13D}" destId="{3A108D39-5700-46C3-BE0E-60B256C7B666}" srcOrd="2" destOrd="0" parTransId="{567F52AD-CC91-49EB-B188-C06B376E3A26}" sibTransId="{1968C378-4F86-4FF6-A006-F5A072C17C88}"/>
    <dgm:cxn modelId="{B1D86CA1-CCA2-48C5-B4EC-EC4F4291C3BD}" type="presOf" srcId="{AA1C1026-E8E4-4815-BDE7-12E41C88ECC1}" destId="{F2A3490D-C265-4845-90D9-767022C32A8B}" srcOrd="0" destOrd="0" presId="urn:microsoft.com/office/officeart/2005/8/layout/lProcess2"/>
    <dgm:cxn modelId="{F7BA3636-A3B1-4C31-92EA-37DECF826718}" type="presOf" srcId="{974A7782-42B8-48CF-A8B9-B1484AC8A13D}" destId="{DF8BFC5B-A756-4825-900F-CCBA1EEF949E}" srcOrd="0" destOrd="0" presId="urn:microsoft.com/office/officeart/2005/8/layout/lProcess2"/>
    <dgm:cxn modelId="{C83A9629-8690-48E2-B9E1-DED12AA8AD7D}" type="presOf" srcId="{63DF3B8A-31EB-4316-8FF2-31B9D9837879}" destId="{9C4D8AB2-01E6-4D7B-9D33-66DDF01CF907}" srcOrd="1" destOrd="0" presId="urn:microsoft.com/office/officeart/2005/8/layout/lProcess2"/>
    <dgm:cxn modelId="{ED1E7262-D7FD-4559-BE50-161799783EA3}" type="presOf" srcId="{7DB6C80C-0EC0-47DF-975E-E21082B04865}" destId="{125BF4DE-7DA9-466F-87E5-E34D9C92BF9A}" srcOrd="0" destOrd="0" presId="urn:microsoft.com/office/officeart/2005/8/layout/lProcess2"/>
    <dgm:cxn modelId="{D1F35DE7-3E85-4760-800D-BCD5BE9B6F90}" srcId="{B735B2BD-046E-4DEF-8C3C-D97E56EF0827}" destId="{9D32B098-6B27-42E8-8C66-EC9EC8BC07C3}" srcOrd="2" destOrd="0" parTransId="{2E037E0C-2642-40DD-AAE5-EE7BAD595767}" sibTransId="{F70C1EFC-A150-4FCD-9AD4-21F16DCED932}"/>
    <dgm:cxn modelId="{DECC7A2A-D55C-4B1F-9FDB-3D614371456B}" type="presOf" srcId="{B735B2BD-046E-4DEF-8C3C-D97E56EF0827}" destId="{AAE7D079-C0CA-4DC4-A862-599D4A61DF15}" srcOrd="1" destOrd="0" presId="urn:microsoft.com/office/officeart/2005/8/layout/lProcess2"/>
    <dgm:cxn modelId="{1540A08A-FE08-494E-ABAC-C2ED50D32409}" srcId="{974A7782-42B8-48CF-A8B9-B1484AC8A13D}" destId="{6F4FBABE-8E86-41DB-8624-357BFEDE798F}" srcOrd="1" destOrd="0" parTransId="{EC8DA1D5-380C-4397-8349-D849F0811E97}" sibTransId="{7EF2F54D-A51D-4189-ADF7-96D4C6A98D84}"/>
    <dgm:cxn modelId="{06401CF3-6A76-4ECD-8E49-CBD10C732210}" type="presOf" srcId="{19E02FC3-E380-4EC0-84A2-22E7B490FEDE}" destId="{258B990B-FA0A-4293-9EE9-D9F5ED5F6132}" srcOrd="0" destOrd="0" presId="urn:microsoft.com/office/officeart/2005/8/layout/lProcess2"/>
    <dgm:cxn modelId="{4D0D04FA-5437-4EC2-B4F5-1D4389890A73}" type="presOf" srcId="{D7BF96B5-5A2C-40E8-A1B6-9C2ADC565EE9}" destId="{285FF7B3-A02A-4C24-A33D-5513519D36CC}" srcOrd="0" destOrd="0" presId="urn:microsoft.com/office/officeart/2005/8/layout/lProcess2"/>
    <dgm:cxn modelId="{CFA7E0B5-45A4-4D4E-913F-7E334DF2C8BE}" type="presOf" srcId="{63DF3B8A-31EB-4316-8FF2-31B9D9837879}" destId="{94A678FE-ACAF-4F03-9604-6552358CADB5}" srcOrd="0" destOrd="0" presId="urn:microsoft.com/office/officeart/2005/8/layout/lProcess2"/>
    <dgm:cxn modelId="{DA2E6231-6AE2-41F7-9509-4EDE324F44B1}" type="presOf" srcId="{9D32B098-6B27-42E8-8C66-EC9EC8BC07C3}" destId="{7F42056F-97A3-431E-82D7-98D4B634A4FC}" srcOrd="0" destOrd="0" presId="urn:microsoft.com/office/officeart/2005/8/layout/lProcess2"/>
    <dgm:cxn modelId="{C19C7DB9-E06E-43A9-82D8-67F3DB831042}" srcId="{B735B2BD-046E-4DEF-8C3C-D97E56EF0827}" destId="{7DB6C80C-0EC0-47DF-975E-E21082B04865}" srcOrd="1" destOrd="0" parTransId="{94A2BDD1-DB20-426F-9661-04836D1A5944}" sibTransId="{C40135DD-7F56-4939-988A-CA500FE51153}"/>
    <dgm:cxn modelId="{F731024E-1F80-4BB5-98BD-A452E5673FAF}" type="presParOf" srcId="{258B990B-FA0A-4293-9EE9-D9F5ED5F6132}" destId="{A8BFB750-BBE4-478E-A3D0-23B188B1B653}" srcOrd="0" destOrd="0" presId="urn:microsoft.com/office/officeart/2005/8/layout/lProcess2"/>
    <dgm:cxn modelId="{4D16AF30-EC70-4675-9C36-CCDB6DB68921}" type="presParOf" srcId="{A8BFB750-BBE4-478E-A3D0-23B188B1B653}" destId="{285FF7B3-A02A-4C24-A33D-5513519D36CC}" srcOrd="0" destOrd="0" presId="urn:microsoft.com/office/officeart/2005/8/layout/lProcess2"/>
    <dgm:cxn modelId="{087874CB-FE29-4551-9A0C-61A1C6FF444A}" type="presParOf" srcId="{A8BFB750-BBE4-478E-A3D0-23B188B1B653}" destId="{A1EE16C8-08C5-42E1-BCDE-BB2CDE45F4AD}" srcOrd="1" destOrd="0" presId="urn:microsoft.com/office/officeart/2005/8/layout/lProcess2"/>
    <dgm:cxn modelId="{16545CC5-2214-4736-95D9-1BE25F4B3FBA}" type="presParOf" srcId="{A8BFB750-BBE4-478E-A3D0-23B188B1B653}" destId="{85BFC169-2D77-483F-915A-55AA4A1F9913}" srcOrd="2" destOrd="0" presId="urn:microsoft.com/office/officeart/2005/8/layout/lProcess2"/>
    <dgm:cxn modelId="{04EAD7F4-344A-452D-A319-753B27E5767C}" type="presParOf" srcId="{85BFC169-2D77-483F-915A-55AA4A1F9913}" destId="{40924B57-0985-4B57-BCE3-7FFE7DB7B3CD}" srcOrd="0" destOrd="0" presId="urn:microsoft.com/office/officeart/2005/8/layout/lProcess2"/>
    <dgm:cxn modelId="{A95F19F2-71EC-4A29-B700-38A3ADF0F35F}" type="presParOf" srcId="{40924B57-0985-4B57-BCE3-7FFE7DB7B3CD}" destId="{42330531-58D6-40E0-98FC-95131A30B41C}" srcOrd="0" destOrd="0" presId="urn:microsoft.com/office/officeart/2005/8/layout/lProcess2"/>
    <dgm:cxn modelId="{17343CCA-8235-40D6-8126-779473419CF8}" type="presParOf" srcId="{40924B57-0985-4B57-BCE3-7FFE7DB7B3CD}" destId="{F22CF460-A43E-43F8-A4CD-3058C0A272F3}" srcOrd="1" destOrd="0" presId="urn:microsoft.com/office/officeart/2005/8/layout/lProcess2"/>
    <dgm:cxn modelId="{8618CCFC-D23B-40E2-9D96-BABFEB1B6E1E}" type="presParOf" srcId="{40924B57-0985-4B57-BCE3-7FFE7DB7B3CD}" destId="{F03BF3D0-E5CC-4AA2-A8A8-08A217B9E121}" srcOrd="2" destOrd="0" presId="urn:microsoft.com/office/officeart/2005/8/layout/lProcess2"/>
    <dgm:cxn modelId="{8A7D8800-29DC-47B5-9503-2CDAD3C83544}" type="presParOf" srcId="{258B990B-FA0A-4293-9EE9-D9F5ED5F6132}" destId="{86818138-52D3-4554-8944-05CBEC9B4882}" srcOrd="1" destOrd="0" presId="urn:microsoft.com/office/officeart/2005/8/layout/lProcess2"/>
    <dgm:cxn modelId="{C3AC149C-130A-43A2-9DD9-CCCF8BC0AC6A}" type="presParOf" srcId="{258B990B-FA0A-4293-9EE9-D9F5ED5F6132}" destId="{F2E66B3B-2E3E-4BE2-94D6-4E79A2EE4629}" srcOrd="2" destOrd="0" presId="urn:microsoft.com/office/officeart/2005/8/layout/lProcess2"/>
    <dgm:cxn modelId="{1C6BE70C-3DA1-4E34-B68F-FBDF20BF33B3}" type="presParOf" srcId="{F2E66B3B-2E3E-4BE2-94D6-4E79A2EE4629}" destId="{DF8BFC5B-A756-4825-900F-CCBA1EEF949E}" srcOrd="0" destOrd="0" presId="urn:microsoft.com/office/officeart/2005/8/layout/lProcess2"/>
    <dgm:cxn modelId="{E9F255BA-5963-4F1E-9289-4524173458EF}" type="presParOf" srcId="{F2E66B3B-2E3E-4BE2-94D6-4E79A2EE4629}" destId="{169E006B-DF13-406F-B224-C22F43792793}" srcOrd="1" destOrd="0" presId="urn:microsoft.com/office/officeart/2005/8/layout/lProcess2"/>
    <dgm:cxn modelId="{370DA63F-7EA9-4C9A-9B72-F0C995FFFBEB}" type="presParOf" srcId="{F2E66B3B-2E3E-4BE2-94D6-4E79A2EE4629}" destId="{10FB6919-1F5C-4967-A17B-EE148C03A65B}" srcOrd="2" destOrd="0" presId="urn:microsoft.com/office/officeart/2005/8/layout/lProcess2"/>
    <dgm:cxn modelId="{389268CD-900A-4C45-BB91-98E7C950481A}" type="presParOf" srcId="{10FB6919-1F5C-4967-A17B-EE148C03A65B}" destId="{8376F214-80A1-459F-ACF7-A29751C293F4}" srcOrd="0" destOrd="0" presId="urn:microsoft.com/office/officeart/2005/8/layout/lProcess2"/>
    <dgm:cxn modelId="{1B6887D7-B52C-420A-A606-FF3AE166A139}" type="presParOf" srcId="{8376F214-80A1-459F-ACF7-A29751C293F4}" destId="{B0422377-9C15-452A-B266-1B4E31C76271}" srcOrd="0" destOrd="0" presId="urn:microsoft.com/office/officeart/2005/8/layout/lProcess2"/>
    <dgm:cxn modelId="{06C7DA80-3321-4DA6-8308-4B51A12EEAE6}" type="presParOf" srcId="{8376F214-80A1-459F-ACF7-A29751C293F4}" destId="{B1F48C47-2504-41A2-A569-CB4055D1494B}" srcOrd="1" destOrd="0" presId="urn:microsoft.com/office/officeart/2005/8/layout/lProcess2"/>
    <dgm:cxn modelId="{A2A29F68-2512-4321-81AC-7E3225DDC3F1}" type="presParOf" srcId="{8376F214-80A1-459F-ACF7-A29751C293F4}" destId="{6A92E3BF-9ADF-4ED3-BF1E-27F476D720A8}" srcOrd="2" destOrd="0" presId="urn:microsoft.com/office/officeart/2005/8/layout/lProcess2"/>
    <dgm:cxn modelId="{A6209D07-641E-4D48-899E-5541821BD10A}" type="presParOf" srcId="{8376F214-80A1-459F-ACF7-A29751C293F4}" destId="{925CE952-A542-41DA-B9B8-08701E9E5A6F}" srcOrd="3" destOrd="0" presId="urn:microsoft.com/office/officeart/2005/8/layout/lProcess2"/>
    <dgm:cxn modelId="{49670E70-1569-4FBD-BCF6-533B33424A0B}" type="presParOf" srcId="{8376F214-80A1-459F-ACF7-A29751C293F4}" destId="{48A24402-A1FD-4434-A937-3E8AB72965C3}" srcOrd="4" destOrd="0" presId="urn:microsoft.com/office/officeart/2005/8/layout/lProcess2"/>
    <dgm:cxn modelId="{5AD34F39-5A52-4FA5-A35B-569091E489B5}" type="presParOf" srcId="{8376F214-80A1-459F-ACF7-A29751C293F4}" destId="{63CE9CD4-0AA4-470B-9E42-87DFB10FBB08}" srcOrd="5" destOrd="0" presId="urn:microsoft.com/office/officeart/2005/8/layout/lProcess2"/>
    <dgm:cxn modelId="{F5F23EE8-B7CA-45E4-9AC9-6BB55510EE10}" type="presParOf" srcId="{8376F214-80A1-459F-ACF7-A29751C293F4}" destId="{4F1E2A7A-B3C7-4CE1-8063-491428926CF3}" srcOrd="6" destOrd="0" presId="urn:microsoft.com/office/officeart/2005/8/layout/lProcess2"/>
    <dgm:cxn modelId="{6813F6C1-7CD7-42DD-92D9-5001873CACCF}" type="presParOf" srcId="{8376F214-80A1-459F-ACF7-A29751C293F4}" destId="{E1D4AF1E-06D4-4500-B914-4852CAFE9C03}" srcOrd="7" destOrd="0" presId="urn:microsoft.com/office/officeart/2005/8/layout/lProcess2"/>
    <dgm:cxn modelId="{71DEAD34-BE72-450D-B4A0-A97407FAFC92}" type="presParOf" srcId="{8376F214-80A1-459F-ACF7-A29751C293F4}" destId="{F2A3490D-C265-4845-90D9-767022C32A8B}" srcOrd="8" destOrd="0" presId="urn:microsoft.com/office/officeart/2005/8/layout/lProcess2"/>
    <dgm:cxn modelId="{F447074B-0226-4B6B-B89C-CBE473F7A439}" type="presParOf" srcId="{258B990B-FA0A-4293-9EE9-D9F5ED5F6132}" destId="{66DCCB71-04C3-47DC-9A5C-C6E2BD667E92}" srcOrd="3" destOrd="0" presId="urn:microsoft.com/office/officeart/2005/8/layout/lProcess2"/>
    <dgm:cxn modelId="{5ADCBEBD-10D1-4C07-A8B8-83E1BA880704}" type="presParOf" srcId="{258B990B-FA0A-4293-9EE9-D9F5ED5F6132}" destId="{00608092-874D-4F03-A68C-EE93FF057666}" srcOrd="4" destOrd="0" presId="urn:microsoft.com/office/officeart/2005/8/layout/lProcess2"/>
    <dgm:cxn modelId="{2EDC1650-1981-4BB2-A577-97B4B5AC78D7}" type="presParOf" srcId="{00608092-874D-4F03-A68C-EE93FF057666}" destId="{94A678FE-ACAF-4F03-9604-6552358CADB5}" srcOrd="0" destOrd="0" presId="urn:microsoft.com/office/officeart/2005/8/layout/lProcess2"/>
    <dgm:cxn modelId="{34A89046-85B6-45BB-A859-D7F66AB2A53E}" type="presParOf" srcId="{00608092-874D-4F03-A68C-EE93FF057666}" destId="{9C4D8AB2-01E6-4D7B-9D33-66DDF01CF907}" srcOrd="1" destOrd="0" presId="urn:microsoft.com/office/officeart/2005/8/layout/lProcess2"/>
    <dgm:cxn modelId="{1C52512A-DE6E-4FC6-B500-E920306BFAB4}" type="presParOf" srcId="{00608092-874D-4F03-A68C-EE93FF057666}" destId="{E7D1EA98-DBF3-4AFC-B9A1-DAF68EFFD0AE}" srcOrd="2" destOrd="0" presId="urn:microsoft.com/office/officeart/2005/8/layout/lProcess2"/>
    <dgm:cxn modelId="{8F197CF9-B30E-41DC-AB62-BEAD39CA6959}" type="presParOf" srcId="{E7D1EA98-DBF3-4AFC-B9A1-DAF68EFFD0AE}" destId="{C126D5AB-9690-4294-859C-7B714A390C6D}" srcOrd="0" destOrd="0" presId="urn:microsoft.com/office/officeart/2005/8/layout/lProcess2"/>
    <dgm:cxn modelId="{9A734906-9DCA-4703-AE18-CDD69C7AE0D9}" type="presParOf" srcId="{C126D5AB-9690-4294-859C-7B714A390C6D}" destId="{17D6449E-AFB3-48CA-8C82-540B7D082946}" srcOrd="0" destOrd="0" presId="urn:microsoft.com/office/officeart/2005/8/layout/lProcess2"/>
    <dgm:cxn modelId="{155F732B-CAFA-415F-8965-3FD6850E8BCA}" type="presParOf" srcId="{258B990B-FA0A-4293-9EE9-D9F5ED5F6132}" destId="{2F1AFF01-15BE-4256-A1CB-B8F15BF9A780}" srcOrd="5" destOrd="0" presId="urn:microsoft.com/office/officeart/2005/8/layout/lProcess2"/>
    <dgm:cxn modelId="{6756D09D-24EE-4AB8-A1A5-B3684D6B3D71}" type="presParOf" srcId="{258B990B-FA0A-4293-9EE9-D9F5ED5F6132}" destId="{1C83A81D-B4E5-4612-B3A8-144FA23C0E40}" srcOrd="6" destOrd="0" presId="urn:microsoft.com/office/officeart/2005/8/layout/lProcess2"/>
    <dgm:cxn modelId="{26020053-9D1A-419C-BCEB-296F791D1121}" type="presParOf" srcId="{1C83A81D-B4E5-4612-B3A8-144FA23C0E40}" destId="{D4FA97D0-148F-4F9E-81FF-423B6F07573B}" srcOrd="0" destOrd="0" presId="urn:microsoft.com/office/officeart/2005/8/layout/lProcess2"/>
    <dgm:cxn modelId="{73D94B0B-496D-465D-9DB8-DE296BC7D91D}" type="presParOf" srcId="{1C83A81D-B4E5-4612-B3A8-144FA23C0E40}" destId="{AAE7D079-C0CA-4DC4-A862-599D4A61DF15}" srcOrd="1" destOrd="0" presId="urn:microsoft.com/office/officeart/2005/8/layout/lProcess2"/>
    <dgm:cxn modelId="{65A7B360-8B30-460C-95EF-FA17B5BBD876}" type="presParOf" srcId="{1C83A81D-B4E5-4612-B3A8-144FA23C0E40}" destId="{A536F5D9-2A7D-4E8F-BE55-443033BBF82C}" srcOrd="2" destOrd="0" presId="urn:microsoft.com/office/officeart/2005/8/layout/lProcess2"/>
    <dgm:cxn modelId="{8EE2D128-2EE4-4A5F-8BDB-AC74E3640D10}" type="presParOf" srcId="{A536F5D9-2A7D-4E8F-BE55-443033BBF82C}" destId="{7E4E5A94-D5F4-4C9C-8DA6-A5D33348E06B}" srcOrd="0" destOrd="0" presId="urn:microsoft.com/office/officeart/2005/8/layout/lProcess2"/>
    <dgm:cxn modelId="{49D21CE4-2486-4E28-ACF5-0352A77C04F6}" type="presParOf" srcId="{7E4E5A94-D5F4-4C9C-8DA6-A5D33348E06B}" destId="{FAED0A9D-5C62-447D-933B-30AB815532CF}" srcOrd="0" destOrd="0" presId="urn:microsoft.com/office/officeart/2005/8/layout/lProcess2"/>
    <dgm:cxn modelId="{A3F6C5F5-D27B-49C8-B021-A9295F3ED8A1}" type="presParOf" srcId="{7E4E5A94-D5F4-4C9C-8DA6-A5D33348E06B}" destId="{B65A33DB-E19C-4727-A53F-8FF8DE855CFE}" srcOrd="1" destOrd="0" presId="urn:microsoft.com/office/officeart/2005/8/layout/lProcess2"/>
    <dgm:cxn modelId="{F23AA863-48BD-44C5-8A90-86FD63AB5F29}" type="presParOf" srcId="{7E4E5A94-D5F4-4C9C-8DA6-A5D33348E06B}" destId="{125BF4DE-7DA9-466F-87E5-E34D9C92BF9A}" srcOrd="2" destOrd="0" presId="urn:microsoft.com/office/officeart/2005/8/layout/lProcess2"/>
    <dgm:cxn modelId="{F60650A2-FE33-461C-B1DE-AA0F510F4318}" type="presParOf" srcId="{7E4E5A94-D5F4-4C9C-8DA6-A5D33348E06B}" destId="{13C32D47-AB0B-4BAE-B7C5-D09BA8DE253E}" srcOrd="3" destOrd="0" presId="urn:microsoft.com/office/officeart/2005/8/layout/lProcess2"/>
    <dgm:cxn modelId="{C87AF794-B733-4805-8254-608B02B03D81}" type="presParOf" srcId="{7E4E5A94-D5F4-4C9C-8DA6-A5D33348E06B}" destId="{7F42056F-97A3-431E-82D7-98D4B634A4FC}"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F90CF-A569-497E-AEFC-7DDBE5A34361}">
      <dsp:nvSpPr>
        <dsp:cNvPr id="0" name=""/>
        <dsp:cNvSpPr/>
      </dsp:nvSpPr>
      <dsp:spPr>
        <a:xfrm>
          <a:off x="0" y="0"/>
          <a:ext cx="8311464" cy="5562600"/>
        </a:xfrm>
        <a:prstGeom prst="roundRect">
          <a:avLst>
            <a:gd name="adj" fmla="val 8500"/>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4317196" numCol="1" spcCol="1270" anchor="t" anchorCtr="0">
          <a:noAutofit/>
        </a:bodyPr>
        <a:lstStyle/>
        <a:p>
          <a:pPr lvl="0" algn="l" defTabSz="1244600">
            <a:lnSpc>
              <a:spcPct val="90000"/>
            </a:lnSpc>
            <a:spcBef>
              <a:spcPct val="0"/>
            </a:spcBef>
            <a:spcAft>
              <a:spcPct val="35000"/>
            </a:spcAft>
          </a:pPr>
          <a:r>
            <a:rPr lang="en-US" sz="2800" b="1" kern="1200" dirty="0" smtClean="0"/>
            <a:t>Treasury Data </a:t>
          </a:r>
          <a:endParaRPr lang="en-US" sz="2800" b="1" kern="1200" dirty="0"/>
        </a:p>
      </dsp:txBody>
      <dsp:txXfrm>
        <a:off x="138485" y="138485"/>
        <a:ext cx="8034494" cy="5285630"/>
      </dsp:txXfrm>
    </dsp:sp>
    <dsp:sp modelId="{1529FAC9-6192-415F-BDE3-31C990324078}">
      <dsp:nvSpPr>
        <dsp:cNvPr id="0" name=""/>
        <dsp:cNvSpPr/>
      </dsp:nvSpPr>
      <dsp:spPr>
        <a:xfrm>
          <a:off x="207786" y="1390650"/>
          <a:ext cx="1246719" cy="1914588"/>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Summary level</a:t>
          </a:r>
          <a:endParaRPr lang="en-US" sz="1700" kern="1200" dirty="0"/>
        </a:p>
      </dsp:txBody>
      <dsp:txXfrm>
        <a:off x="246127" y="1428991"/>
        <a:ext cx="1170037" cy="1837906"/>
      </dsp:txXfrm>
    </dsp:sp>
    <dsp:sp modelId="{DA90785A-A404-404C-9148-502BB2A394B6}">
      <dsp:nvSpPr>
        <dsp:cNvPr id="0" name=""/>
        <dsp:cNvSpPr/>
      </dsp:nvSpPr>
      <dsp:spPr>
        <a:xfrm>
          <a:off x="207786" y="3366539"/>
          <a:ext cx="1246719" cy="1914588"/>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Operational &amp; Reporting</a:t>
          </a:r>
        </a:p>
      </dsp:txBody>
      <dsp:txXfrm>
        <a:off x="246127" y="3404880"/>
        <a:ext cx="1170037" cy="1837906"/>
      </dsp:txXfrm>
    </dsp:sp>
    <dsp:sp modelId="{432AAB71-9A57-4589-86B7-B290275D5D35}">
      <dsp:nvSpPr>
        <dsp:cNvPr id="0" name=""/>
        <dsp:cNvSpPr/>
      </dsp:nvSpPr>
      <dsp:spPr>
        <a:xfrm>
          <a:off x="1662292" y="1390650"/>
          <a:ext cx="6441384" cy="3893820"/>
        </a:xfrm>
        <a:prstGeom prst="roundRect">
          <a:avLst>
            <a:gd name="adj" fmla="val 10500"/>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2472576" numCol="1" spcCol="1270" anchor="t" anchorCtr="0">
          <a:noAutofit/>
        </a:bodyPr>
        <a:lstStyle/>
        <a:p>
          <a:pPr lvl="0" algn="l" defTabSz="1244600">
            <a:lnSpc>
              <a:spcPct val="90000"/>
            </a:lnSpc>
            <a:spcBef>
              <a:spcPct val="0"/>
            </a:spcBef>
            <a:spcAft>
              <a:spcPct val="35000"/>
            </a:spcAft>
          </a:pPr>
          <a:r>
            <a:rPr lang="en-US" sz="2800" b="1" kern="1200" dirty="0" smtClean="0"/>
            <a:t>Agency Financial Data</a:t>
          </a:r>
          <a:endParaRPr lang="en-US" sz="2800" b="1" kern="1200" dirty="0"/>
        </a:p>
      </dsp:txBody>
      <dsp:txXfrm>
        <a:off x="1782040" y="1510398"/>
        <a:ext cx="6201888" cy="3654324"/>
      </dsp:txXfrm>
    </dsp:sp>
    <dsp:sp modelId="{84DA9AD2-4351-47EF-9588-5E2F97F3BC1D}">
      <dsp:nvSpPr>
        <dsp:cNvPr id="0" name=""/>
        <dsp:cNvSpPr/>
      </dsp:nvSpPr>
      <dsp:spPr>
        <a:xfrm>
          <a:off x="1823327" y="2753487"/>
          <a:ext cx="1288276" cy="1088862"/>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Transactional</a:t>
          </a:r>
          <a:r>
            <a:rPr lang="en-US" sz="1300" kern="1200" dirty="0" smtClean="0"/>
            <a:t> level </a:t>
          </a:r>
          <a:endParaRPr lang="en-US" sz="1300" kern="1200" dirty="0"/>
        </a:p>
      </dsp:txBody>
      <dsp:txXfrm>
        <a:off x="1856813" y="2786973"/>
        <a:ext cx="1221304" cy="1021890"/>
      </dsp:txXfrm>
    </dsp:sp>
    <dsp:sp modelId="{C6892D10-0282-45EB-9AFF-C0C26095A788}">
      <dsp:nvSpPr>
        <dsp:cNvPr id="0" name=""/>
        <dsp:cNvSpPr/>
      </dsp:nvSpPr>
      <dsp:spPr>
        <a:xfrm>
          <a:off x="1823327" y="3902981"/>
          <a:ext cx="1288276" cy="1088862"/>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Mgmt. &amp; Budgeting</a:t>
          </a:r>
          <a:endParaRPr lang="en-US" sz="1700" kern="1200" dirty="0"/>
        </a:p>
      </dsp:txBody>
      <dsp:txXfrm>
        <a:off x="1856813" y="3936467"/>
        <a:ext cx="1221304" cy="1021890"/>
      </dsp:txXfrm>
    </dsp:sp>
    <dsp:sp modelId="{F8E53978-CB15-4E87-ACCC-088A1CD7FECA}">
      <dsp:nvSpPr>
        <dsp:cNvPr id="0" name=""/>
        <dsp:cNvSpPr/>
      </dsp:nvSpPr>
      <dsp:spPr>
        <a:xfrm>
          <a:off x="3283028" y="2781300"/>
          <a:ext cx="4612862" cy="2225040"/>
        </a:xfrm>
        <a:prstGeom prst="roundRect">
          <a:avLst>
            <a:gd name="adj" fmla="val 105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255911" numCol="1" spcCol="1270" anchor="t" anchorCtr="0">
          <a:noAutofit/>
        </a:bodyPr>
        <a:lstStyle/>
        <a:p>
          <a:pPr lvl="0" algn="l" defTabSz="1244600">
            <a:lnSpc>
              <a:spcPct val="90000"/>
            </a:lnSpc>
            <a:spcBef>
              <a:spcPct val="0"/>
            </a:spcBef>
            <a:spcAft>
              <a:spcPct val="35000"/>
            </a:spcAft>
          </a:pPr>
          <a:r>
            <a:rPr lang="en-US" sz="2800" b="1" kern="1200" dirty="0" smtClean="0"/>
            <a:t>Agency Award Data</a:t>
          </a:r>
          <a:endParaRPr lang="en-US" sz="2800" b="1" kern="1200" dirty="0"/>
        </a:p>
      </dsp:txBody>
      <dsp:txXfrm>
        <a:off x="3351456" y="2849728"/>
        <a:ext cx="4476006" cy="2088184"/>
      </dsp:txXfrm>
    </dsp:sp>
    <dsp:sp modelId="{4C5DD872-3A0E-4AF3-9997-C98E8728906E}">
      <dsp:nvSpPr>
        <dsp:cNvPr id="0" name=""/>
        <dsp:cNvSpPr/>
      </dsp:nvSpPr>
      <dsp:spPr>
        <a:xfrm>
          <a:off x="3398349" y="3782568"/>
          <a:ext cx="4382219" cy="1001268"/>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en-US" sz="1400" kern="1200" dirty="0" smtClean="0"/>
            <a:t>Management system data </a:t>
          </a:r>
        </a:p>
        <a:p>
          <a:pPr lvl="0" algn="ctr" defTabSz="622300">
            <a:lnSpc>
              <a:spcPct val="90000"/>
            </a:lnSpc>
            <a:spcBef>
              <a:spcPct val="0"/>
            </a:spcBef>
            <a:spcAft>
              <a:spcPct val="35000"/>
            </a:spcAft>
          </a:pPr>
          <a:r>
            <a:rPr lang="en-US" sz="1300" kern="1200" dirty="0" smtClean="0"/>
            <a:t>(i.e., procurement, grant systems)</a:t>
          </a:r>
          <a:endParaRPr lang="en-US" sz="1300" kern="1200" dirty="0"/>
        </a:p>
      </dsp:txBody>
      <dsp:txXfrm>
        <a:off x="3429141" y="3813360"/>
        <a:ext cx="4320635" cy="939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F337-01EA-4895-B2D8-68482CBE2FD3}">
      <dsp:nvSpPr>
        <dsp:cNvPr id="0" name=""/>
        <dsp:cNvSpPr/>
      </dsp:nvSpPr>
      <dsp:spPr>
        <a:xfrm>
          <a:off x="334" y="183868"/>
          <a:ext cx="573170" cy="286585"/>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8728" y="192262"/>
        <a:ext cx="556382" cy="269797"/>
      </dsp:txXfrm>
    </dsp:sp>
    <dsp:sp modelId="{DA297CA6-6FA2-441A-A3B8-AE15274A7DF5}">
      <dsp:nvSpPr>
        <dsp:cNvPr id="0" name=""/>
        <dsp:cNvSpPr/>
      </dsp:nvSpPr>
      <dsp:spPr>
        <a:xfrm rot="19457599">
          <a:off x="546967" y="205348"/>
          <a:ext cx="282344" cy="78837"/>
        </a:xfrm>
        <a:custGeom>
          <a:avLst/>
          <a:gdLst/>
          <a:ahLst/>
          <a:cxnLst/>
          <a:rect l="0" t="0" r="0" b="0"/>
          <a:pathLst>
            <a:path>
              <a:moveTo>
                <a:pt x="0" y="39418"/>
              </a:moveTo>
              <a:lnTo>
                <a:pt x="282344" y="39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1080" y="237709"/>
        <a:ext cx="14117" cy="14117"/>
      </dsp:txXfrm>
    </dsp:sp>
    <dsp:sp modelId="{376F9BDF-0A23-4AC1-912F-9AB62B7DA262}">
      <dsp:nvSpPr>
        <dsp:cNvPr id="0" name=""/>
        <dsp:cNvSpPr/>
      </dsp:nvSpPr>
      <dsp:spPr>
        <a:xfrm>
          <a:off x="802773" y="19081"/>
          <a:ext cx="573170" cy="286585"/>
        </a:xfrm>
        <a:prstGeom prst="roundRect">
          <a:avLst>
            <a:gd name="adj" fmla="val 10000"/>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811167" y="27475"/>
        <a:ext cx="556382" cy="269797"/>
      </dsp:txXfrm>
    </dsp:sp>
    <dsp:sp modelId="{A6A36B50-6CCB-4E57-9C6C-4FCB6E50BAD2}">
      <dsp:nvSpPr>
        <dsp:cNvPr id="0" name=""/>
        <dsp:cNvSpPr/>
      </dsp:nvSpPr>
      <dsp:spPr>
        <a:xfrm rot="2142401">
          <a:off x="546967" y="370135"/>
          <a:ext cx="282344" cy="78837"/>
        </a:xfrm>
        <a:custGeom>
          <a:avLst/>
          <a:gdLst/>
          <a:ahLst/>
          <a:cxnLst/>
          <a:rect l="0" t="0" r="0" b="0"/>
          <a:pathLst>
            <a:path>
              <a:moveTo>
                <a:pt x="0" y="39418"/>
              </a:moveTo>
              <a:lnTo>
                <a:pt x="282344" y="39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1080" y="402495"/>
        <a:ext cx="14117" cy="14117"/>
      </dsp:txXfrm>
    </dsp:sp>
    <dsp:sp modelId="{A65B4107-ED87-485B-9A6A-E9A744ABEBAD}">
      <dsp:nvSpPr>
        <dsp:cNvPr id="0" name=""/>
        <dsp:cNvSpPr/>
      </dsp:nvSpPr>
      <dsp:spPr>
        <a:xfrm>
          <a:off x="802773" y="348654"/>
          <a:ext cx="573170" cy="286585"/>
        </a:xfrm>
        <a:prstGeom prst="roundRect">
          <a:avLst>
            <a:gd name="adj" fmla="val 10000"/>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811167" y="357048"/>
        <a:ext cx="556382" cy="269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6A8E9-1D55-D445-AFA9-DCC8EB7F91A7}">
      <dsp:nvSpPr>
        <dsp:cNvPr id="0" name=""/>
        <dsp:cNvSpPr/>
      </dsp:nvSpPr>
      <dsp:spPr>
        <a:xfrm>
          <a:off x="-5481062" y="-839214"/>
          <a:ext cx="6526184" cy="6526184"/>
        </a:xfrm>
        <a:prstGeom prst="blockArc">
          <a:avLst>
            <a:gd name="adj1" fmla="val 18900000"/>
            <a:gd name="adj2" fmla="val 2700000"/>
            <a:gd name="adj3" fmla="val 331"/>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74159-19CD-D746-ABCF-570E3128B9A0}">
      <dsp:nvSpPr>
        <dsp:cNvPr id="0" name=""/>
        <dsp:cNvSpPr/>
      </dsp:nvSpPr>
      <dsp:spPr>
        <a:xfrm>
          <a:off x="456962" y="131516"/>
          <a:ext cx="6857341" cy="948906"/>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142" tIns="50800" rIns="50800" bIns="50800" numCol="1" spcCol="1270" anchor="t" anchorCtr="0">
          <a:noAutofit/>
        </a:bodyPr>
        <a:lstStyle/>
        <a:p>
          <a:pPr lvl="0" algn="l" defTabSz="889000" rtl="0">
            <a:lnSpc>
              <a:spcPct val="90000"/>
            </a:lnSpc>
            <a:spcBef>
              <a:spcPct val="0"/>
            </a:spcBef>
            <a:spcAft>
              <a:spcPct val="35000"/>
            </a:spcAft>
          </a:pPr>
          <a:r>
            <a:rPr lang="en-US" sz="2000" b="1" kern="1200" dirty="0" smtClean="0"/>
            <a:t>Data-centric </a:t>
          </a:r>
          <a:endParaRPr lang="en-US" sz="2000" kern="1200" dirty="0"/>
        </a:p>
        <a:p>
          <a:pPr marL="171450" lvl="1" indent="-171450" algn="l" defTabSz="711200" rtl="0">
            <a:lnSpc>
              <a:spcPct val="90000"/>
            </a:lnSpc>
            <a:spcBef>
              <a:spcPct val="0"/>
            </a:spcBef>
            <a:spcAft>
              <a:spcPct val="15000"/>
            </a:spcAft>
            <a:buChar char="••"/>
          </a:pPr>
          <a:r>
            <a:rPr lang="en-US" sz="1600" kern="1200" dirty="0" smtClean="0"/>
            <a:t>Avoid massive system changes, focus on managing data</a:t>
          </a:r>
          <a:endParaRPr lang="en-US" sz="1600" kern="1200" dirty="0"/>
        </a:p>
      </dsp:txBody>
      <dsp:txXfrm>
        <a:off x="456962" y="131516"/>
        <a:ext cx="6857341" cy="948906"/>
      </dsp:txXfrm>
    </dsp:sp>
    <dsp:sp modelId="{80674E74-7962-3445-A70B-E3AA0A5D1F38}">
      <dsp:nvSpPr>
        <dsp:cNvPr id="0" name=""/>
        <dsp:cNvSpPr/>
      </dsp:nvSpPr>
      <dsp:spPr>
        <a:xfrm>
          <a:off x="78109" y="227117"/>
          <a:ext cx="757704" cy="75770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4D9AB3E-540A-3844-9C2A-16F40793FD7D}">
      <dsp:nvSpPr>
        <dsp:cNvPr id="0" name=""/>
        <dsp:cNvSpPr/>
      </dsp:nvSpPr>
      <dsp:spPr>
        <a:xfrm>
          <a:off x="891320" y="1069533"/>
          <a:ext cx="6422982" cy="890781"/>
        </a:xfrm>
        <a:prstGeom prst="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142" tIns="50800" rIns="50800" bIns="50800" numCol="1" spcCol="1270" anchor="t" anchorCtr="0">
          <a:noAutofit/>
        </a:bodyPr>
        <a:lstStyle/>
        <a:p>
          <a:pPr lvl="0" algn="l" defTabSz="889000" rtl="0">
            <a:lnSpc>
              <a:spcPct val="90000"/>
            </a:lnSpc>
            <a:spcBef>
              <a:spcPct val="0"/>
            </a:spcBef>
            <a:spcAft>
              <a:spcPct val="35000"/>
            </a:spcAft>
          </a:pPr>
          <a:r>
            <a:rPr lang="en-US" sz="2000" b="1" kern="1200" dirty="0" smtClean="0"/>
            <a:t>Incremental </a:t>
          </a:r>
          <a:endParaRPr lang="en-US" sz="2000" kern="1200" dirty="0"/>
        </a:p>
        <a:p>
          <a:pPr marL="171450" lvl="1" indent="-171450" algn="l" defTabSz="711200" rtl="0">
            <a:lnSpc>
              <a:spcPct val="90000"/>
            </a:lnSpc>
            <a:spcBef>
              <a:spcPct val="0"/>
            </a:spcBef>
            <a:spcAft>
              <a:spcPct val="15000"/>
            </a:spcAft>
            <a:buChar char="••"/>
          </a:pPr>
          <a:r>
            <a:rPr lang="en-US" sz="1600" kern="1200" dirty="0" smtClean="0"/>
            <a:t>Release data as it becomes available</a:t>
          </a:r>
          <a:endParaRPr lang="en-US" sz="1600" kern="1200" dirty="0"/>
        </a:p>
      </dsp:txBody>
      <dsp:txXfrm>
        <a:off x="891320" y="1069533"/>
        <a:ext cx="6422982" cy="890781"/>
      </dsp:txXfrm>
    </dsp:sp>
    <dsp:sp modelId="{1B074245-2819-5347-9E5B-07A7966B443B}">
      <dsp:nvSpPr>
        <dsp:cNvPr id="0" name=""/>
        <dsp:cNvSpPr/>
      </dsp:nvSpPr>
      <dsp:spPr>
        <a:xfrm>
          <a:off x="512468" y="1136071"/>
          <a:ext cx="757704" cy="75770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10000"/>
            </a:schemeClr>
          </a:solidFill>
          <a:prstDash val="solid"/>
        </a:ln>
        <a:effectLst/>
      </dsp:spPr>
      <dsp:style>
        <a:lnRef idx="1">
          <a:scrgbClr r="0" g="0" b="0"/>
        </a:lnRef>
        <a:fillRef idx="2">
          <a:scrgbClr r="0" g="0" b="0"/>
        </a:fillRef>
        <a:effectRef idx="0">
          <a:scrgbClr r="0" g="0" b="0"/>
        </a:effectRef>
        <a:fontRef idx="minor"/>
      </dsp:style>
    </dsp:sp>
    <dsp:sp modelId="{97187B83-92C8-AC4E-BF5C-FA81EF7F9A29}">
      <dsp:nvSpPr>
        <dsp:cNvPr id="0" name=""/>
        <dsp:cNvSpPr/>
      </dsp:nvSpPr>
      <dsp:spPr>
        <a:xfrm>
          <a:off x="1024634" y="1973040"/>
          <a:ext cx="6289669" cy="901674"/>
        </a:xfrm>
        <a:prstGeom prst="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142" tIns="50800" rIns="50800" bIns="50800" numCol="1" spcCol="1270" anchor="t" anchorCtr="0">
          <a:noAutofit/>
        </a:bodyPr>
        <a:lstStyle/>
        <a:p>
          <a:pPr lvl="0" algn="l" defTabSz="889000" rtl="0">
            <a:lnSpc>
              <a:spcPct val="90000"/>
            </a:lnSpc>
            <a:spcBef>
              <a:spcPct val="0"/>
            </a:spcBef>
            <a:spcAft>
              <a:spcPct val="35000"/>
            </a:spcAft>
          </a:pPr>
          <a:r>
            <a:rPr lang="en-US" sz="2000" b="1" kern="1200" dirty="0" smtClean="0"/>
            <a:t>Reuse</a:t>
          </a:r>
          <a:endParaRPr lang="en-US" sz="2000" kern="1200" dirty="0"/>
        </a:p>
        <a:p>
          <a:pPr marL="171450" lvl="1" indent="-171450" algn="l" defTabSz="711200" rtl="0">
            <a:lnSpc>
              <a:spcPct val="90000"/>
            </a:lnSpc>
            <a:spcBef>
              <a:spcPct val="0"/>
            </a:spcBef>
            <a:spcAft>
              <a:spcPct val="15000"/>
            </a:spcAft>
            <a:buChar char="••"/>
          </a:pPr>
          <a:r>
            <a:rPr lang="en-US" sz="1600" kern="1200" dirty="0" smtClean="0"/>
            <a:t>Maximize and leverage use of existing processes and investments</a:t>
          </a:r>
          <a:endParaRPr lang="en-US" sz="1600" kern="1200" dirty="0"/>
        </a:p>
      </dsp:txBody>
      <dsp:txXfrm>
        <a:off x="1024634" y="1973040"/>
        <a:ext cx="6289669" cy="901674"/>
      </dsp:txXfrm>
    </dsp:sp>
    <dsp:sp modelId="{20CF8B48-D67A-D142-9BB9-D3B2CD96F4EE}">
      <dsp:nvSpPr>
        <dsp:cNvPr id="0" name=""/>
        <dsp:cNvSpPr/>
      </dsp:nvSpPr>
      <dsp:spPr>
        <a:xfrm>
          <a:off x="645782" y="2045025"/>
          <a:ext cx="757704" cy="75770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6E6810E2-5D6D-D942-959A-438C501ECCE0}">
      <dsp:nvSpPr>
        <dsp:cNvPr id="0" name=""/>
        <dsp:cNvSpPr/>
      </dsp:nvSpPr>
      <dsp:spPr>
        <a:xfrm>
          <a:off x="891320" y="2876548"/>
          <a:ext cx="6422982" cy="912566"/>
        </a:xfrm>
        <a:prstGeom prst="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142" tIns="50800" rIns="50800" bIns="50800" numCol="1" spcCol="1270" anchor="t" anchorCtr="0">
          <a:noAutofit/>
        </a:bodyPr>
        <a:lstStyle/>
        <a:p>
          <a:pPr lvl="0" algn="l" defTabSz="889000" rtl="0">
            <a:lnSpc>
              <a:spcPct val="90000"/>
            </a:lnSpc>
            <a:spcBef>
              <a:spcPct val="0"/>
            </a:spcBef>
            <a:spcAft>
              <a:spcPct val="35000"/>
            </a:spcAft>
          </a:pPr>
          <a:r>
            <a:rPr lang="en-US" sz="2000" b="1" kern="1200" dirty="0" smtClean="0"/>
            <a:t>Collaborative</a:t>
          </a:r>
          <a:r>
            <a:rPr lang="en-US" sz="2000" kern="1200" dirty="0" smtClean="0"/>
            <a:t> </a:t>
          </a:r>
          <a:endParaRPr lang="en-US" sz="2000" kern="1200" dirty="0"/>
        </a:p>
        <a:p>
          <a:pPr marL="171450" lvl="1" indent="-171450" algn="l" defTabSz="711200" rtl="0">
            <a:lnSpc>
              <a:spcPct val="90000"/>
            </a:lnSpc>
            <a:spcBef>
              <a:spcPct val="0"/>
            </a:spcBef>
            <a:spcAft>
              <a:spcPct val="15000"/>
            </a:spcAft>
            <a:buChar char="••"/>
          </a:pPr>
          <a:r>
            <a:rPr lang="en-US" sz="1600" kern="1200" dirty="0" smtClean="0"/>
            <a:t>Feedback  drives improvements</a:t>
          </a:r>
          <a:endParaRPr lang="en-US" sz="1600" kern="1200" dirty="0"/>
        </a:p>
      </dsp:txBody>
      <dsp:txXfrm>
        <a:off x="891320" y="2876548"/>
        <a:ext cx="6422982" cy="912566"/>
      </dsp:txXfrm>
    </dsp:sp>
    <dsp:sp modelId="{2D552FEA-B304-7F4E-BC1A-EEDB8FC31624}">
      <dsp:nvSpPr>
        <dsp:cNvPr id="0" name=""/>
        <dsp:cNvSpPr/>
      </dsp:nvSpPr>
      <dsp:spPr>
        <a:xfrm>
          <a:off x="512468" y="2953980"/>
          <a:ext cx="757704" cy="75770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30000"/>
            </a:schemeClr>
          </a:solidFill>
          <a:prstDash val="solid"/>
        </a:ln>
        <a:effectLst/>
      </dsp:spPr>
      <dsp:style>
        <a:lnRef idx="1">
          <a:scrgbClr r="0" g="0" b="0"/>
        </a:lnRef>
        <a:fillRef idx="2">
          <a:scrgbClr r="0" g="0" b="0"/>
        </a:fillRef>
        <a:effectRef idx="0">
          <a:scrgbClr r="0" g="0" b="0"/>
        </a:effectRef>
        <a:fontRef idx="minor"/>
      </dsp:style>
    </dsp:sp>
    <dsp:sp modelId="{BF74C822-3A54-8942-99BF-528E1BB854BE}">
      <dsp:nvSpPr>
        <dsp:cNvPr id="0" name=""/>
        <dsp:cNvSpPr/>
      </dsp:nvSpPr>
      <dsp:spPr>
        <a:xfrm>
          <a:off x="456962" y="3789115"/>
          <a:ext cx="6857341" cy="905341"/>
        </a:xfrm>
        <a:prstGeom prst="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1142" tIns="50800" rIns="50800" bIns="50800" numCol="1" spcCol="1270" anchor="t" anchorCtr="0">
          <a:noAutofit/>
        </a:bodyPr>
        <a:lstStyle/>
        <a:p>
          <a:pPr lvl="0" algn="l" defTabSz="889000" rtl="0">
            <a:lnSpc>
              <a:spcPct val="90000"/>
            </a:lnSpc>
            <a:spcBef>
              <a:spcPct val="0"/>
            </a:spcBef>
            <a:spcAft>
              <a:spcPct val="35000"/>
            </a:spcAft>
          </a:pPr>
          <a:r>
            <a:rPr lang="en-US" sz="2000" b="1" kern="1200" dirty="0" smtClean="0"/>
            <a:t>Iterative/Agile</a:t>
          </a:r>
          <a:endParaRPr lang="en-US" sz="2000" kern="1200" dirty="0"/>
        </a:p>
        <a:p>
          <a:pPr marL="171450" lvl="1" indent="-171450" algn="l" defTabSz="711200" rtl="0">
            <a:lnSpc>
              <a:spcPct val="90000"/>
            </a:lnSpc>
            <a:spcBef>
              <a:spcPct val="0"/>
            </a:spcBef>
            <a:spcAft>
              <a:spcPct val="15000"/>
            </a:spcAft>
            <a:buChar char="••"/>
          </a:pPr>
          <a:r>
            <a:rPr lang="en-US" sz="1600" kern="1200" dirty="0" smtClean="0"/>
            <a:t>Conduct many small scale pilots</a:t>
          </a:r>
          <a:endParaRPr lang="en-US" sz="1600" kern="1200" dirty="0"/>
        </a:p>
      </dsp:txBody>
      <dsp:txXfrm>
        <a:off x="456962" y="3789115"/>
        <a:ext cx="6857341" cy="905341"/>
      </dsp:txXfrm>
    </dsp:sp>
    <dsp:sp modelId="{750F5EA2-EB81-654B-ACCD-E0E809A0AC77}">
      <dsp:nvSpPr>
        <dsp:cNvPr id="0" name=""/>
        <dsp:cNvSpPr/>
      </dsp:nvSpPr>
      <dsp:spPr>
        <a:xfrm>
          <a:off x="78109" y="3862934"/>
          <a:ext cx="757704" cy="75770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FF7B3-A02A-4C24-A33D-5513519D36CC}">
      <dsp:nvSpPr>
        <dsp:cNvPr id="0" name=""/>
        <dsp:cNvSpPr/>
      </dsp:nvSpPr>
      <dsp:spPr>
        <a:xfrm>
          <a:off x="2094" y="0"/>
          <a:ext cx="2055055" cy="502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Lead</a:t>
          </a:r>
          <a:endParaRPr lang="en-US" sz="3100" kern="1200" dirty="0"/>
        </a:p>
      </dsp:txBody>
      <dsp:txXfrm>
        <a:off x="2094" y="0"/>
        <a:ext cx="2055055" cy="1508760"/>
      </dsp:txXfrm>
    </dsp:sp>
    <dsp:sp modelId="{42330531-58D6-40E0-98FC-95131A30B41C}">
      <dsp:nvSpPr>
        <dsp:cNvPr id="0" name=""/>
        <dsp:cNvSpPr/>
      </dsp:nvSpPr>
      <dsp:spPr>
        <a:xfrm>
          <a:off x="184205" y="1436915"/>
          <a:ext cx="1644044" cy="1516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Treasury</a:t>
          </a:r>
          <a:r>
            <a:rPr lang="en-US" sz="1400" kern="1200" dirty="0" smtClean="0"/>
            <a:t> </a:t>
          </a:r>
        </a:p>
        <a:p>
          <a:pPr lvl="0" algn="ctr" defTabSz="622300">
            <a:lnSpc>
              <a:spcPct val="90000"/>
            </a:lnSpc>
            <a:spcBef>
              <a:spcPct val="0"/>
            </a:spcBef>
            <a:spcAft>
              <a:spcPct val="35000"/>
            </a:spcAft>
          </a:pPr>
          <a:r>
            <a:rPr lang="en-US" sz="1400" kern="1200" dirty="0" smtClean="0"/>
            <a:t>(Data Transparency PMO)</a:t>
          </a:r>
          <a:endParaRPr lang="en-US" sz="1400" kern="1200" dirty="0"/>
        </a:p>
      </dsp:txBody>
      <dsp:txXfrm>
        <a:off x="228618" y="1481328"/>
        <a:ext cx="1555218" cy="1427546"/>
      </dsp:txXfrm>
    </dsp:sp>
    <dsp:sp modelId="{F03BF3D0-E5CC-4AA2-A8A8-08A217B9E121}">
      <dsp:nvSpPr>
        <dsp:cNvPr id="0" name=""/>
        <dsp:cNvSpPr/>
      </dsp:nvSpPr>
      <dsp:spPr>
        <a:xfrm>
          <a:off x="207599" y="3259894"/>
          <a:ext cx="1644044" cy="1516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OMB </a:t>
          </a:r>
        </a:p>
        <a:p>
          <a:pPr lvl="0" algn="ctr" defTabSz="622300">
            <a:lnSpc>
              <a:spcPct val="90000"/>
            </a:lnSpc>
            <a:spcBef>
              <a:spcPct val="0"/>
            </a:spcBef>
            <a:spcAft>
              <a:spcPct val="35000"/>
            </a:spcAft>
          </a:pPr>
          <a:r>
            <a:rPr lang="en-US" sz="1400" kern="1200" dirty="0" smtClean="0"/>
            <a:t> </a:t>
          </a:r>
          <a:endParaRPr lang="en-US" sz="1400" kern="1200" dirty="0"/>
        </a:p>
      </dsp:txBody>
      <dsp:txXfrm>
        <a:off x="252012" y="3304307"/>
        <a:ext cx="1555218" cy="1427546"/>
      </dsp:txXfrm>
    </dsp:sp>
    <dsp:sp modelId="{DF8BFC5B-A756-4825-900F-CCBA1EEF949E}">
      <dsp:nvSpPr>
        <dsp:cNvPr id="0" name=""/>
        <dsp:cNvSpPr/>
      </dsp:nvSpPr>
      <dsp:spPr>
        <a:xfrm>
          <a:off x="2211279" y="0"/>
          <a:ext cx="2055055" cy="502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Design and Implement</a:t>
          </a:r>
          <a:endParaRPr lang="en-US" sz="3100" kern="1200" dirty="0"/>
        </a:p>
      </dsp:txBody>
      <dsp:txXfrm>
        <a:off x="2211279" y="0"/>
        <a:ext cx="2055055" cy="1508760"/>
      </dsp:txXfrm>
    </dsp:sp>
    <dsp:sp modelId="{B0422377-9C15-452A-B266-1B4E31C76271}">
      <dsp:nvSpPr>
        <dsp:cNvPr id="0" name=""/>
        <dsp:cNvSpPr/>
      </dsp:nvSpPr>
      <dsp:spPr>
        <a:xfrm>
          <a:off x="2438404" y="2819398"/>
          <a:ext cx="1644044" cy="581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Treasury</a:t>
          </a:r>
        </a:p>
        <a:p>
          <a:pPr lvl="0" algn="ctr" defTabSz="622300">
            <a:lnSpc>
              <a:spcPct val="90000"/>
            </a:lnSpc>
            <a:spcBef>
              <a:spcPct val="0"/>
            </a:spcBef>
            <a:spcAft>
              <a:spcPct val="35000"/>
            </a:spcAft>
          </a:pPr>
          <a:r>
            <a:rPr lang="en-US" sz="1100" kern="1200" dirty="0" smtClean="0"/>
            <a:t>Data Exchange Standards</a:t>
          </a:r>
          <a:endParaRPr lang="en-US" sz="1100" kern="1200" dirty="0"/>
        </a:p>
      </dsp:txBody>
      <dsp:txXfrm>
        <a:off x="2455445" y="2836439"/>
        <a:ext cx="1609962" cy="547726"/>
      </dsp:txXfrm>
    </dsp:sp>
    <dsp:sp modelId="{6A92E3BF-9ADF-4ED3-BF1E-27F476D720A8}">
      <dsp:nvSpPr>
        <dsp:cNvPr id="0" name=""/>
        <dsp:cNvSpPr/>
      </dsp:nvSpPr>
      <dsp:spPr>
        <a:xfrm>
          <a:off x="2416785" y="2181028"/>
          <a:ext cx="1644044" cy="581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Treasury</a:t>
          </a:r>
          <a:r>
            <a:rPr lang="en-US" sz="1100" b="1" kern="1200" dirty="0" smtClean="0">
              <a:solidFill>
                <a:schemeClr val="accent6"/>
              </a:solidFill>
            </a:rPr>
            <a:t> </a:t>
          </a:r>
        </a:p>
        <a:p>
          <a:pPr lvl="0" algn="ctr" defTabSz="622300">
            <a:lnSpc>
              <a:spcPct val="90000"/>
            </a:lnSpc>
            <a:spcBef>
              <a:spcPct val="0"/>
            </a:spcBef>
            <a:spcAft>
              <a:spcPct val="35000"/>
            </a:spcAft>
          </a:pPr>
          <a:r>
            <a:rPr lang="en-US" sz="1100" kern="1200" dirty="0" smtClean="0"/>
            <a:t>Blueprint/roadmap between data elements</a:t>
          </a:r>
          <a:endParaRPr lang="en-US" sz="1100" kern="1200" dirty="0"/>
        </a:p>
      </dsp:txBody>
      <dsp:txXfrm>
        <a:off x="2433826" y="2198069"/>
        <a:ext cx="1609962" cy="547726"/>
      </dsp:txXfrm>
    </dsp:sp>
    <dsp:sp modelId="{48A24402-A1FD-4434-A937-3E8AB72965C3}">
      <dsp:nvSpPr>
        <dsp:cNvPr id="0" name=""/>
        <dsp:cNvSpPr/>
      </dsp:nvSpPr>
      <dsp:spPr>
        <a:xfrm>
          <a:off x="2438404" y="1524000"/>
          <a:ext cx="1644044" cy="581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OMB</a:t>
          </a:r>
        </a:p>
        <a:p>
          <a:pPr lvl="0" algn="ctr" defTabSz="622300">
            <a:lnSpc>
              <a:spcPct val="90000"/>
            </a:lnSpc>
            <a:spcBef>
              <a:spcPct val="0"/>
            </a:spcBef>
            <a:spcAft>
              <a:spcPct val="35000"/>
            </a:spcAft>
          </a:pPr>
          <a:r>
            <a:rPr lang="en-US" sz="1100" kern="1200" dirty="0" smtClean="0"/>
            <a:t>Data Definition Standards</a:t>
          </a:r>
          <a:endParaRPr lang="en-US" sz="1100" kern="1200" dirty="0"/>
        </a:p>
      </dsp:txBody>
      <dsp:txXfrm>
        <a:off x="2455445" y="1541041"/>
        <a:ext cx="1609962" cy="547726"/>
      </dsp:txXfrm>
    </dsp:sp>
    <dsp:sp modelId="{4F1E2A7A-B3C7-4CE1-8063-491428926CF3}">
      <dsp:nvSpPr>
        <dsp:cNvPr id="0" name=""/>
        <dsp:cNvSpPr/>
      </dsp:nvSpPr>
      <dsp:spPr>
        <a:xfrm>
          <a:off x="2416785" y="3523663"/>
          <a:ext cx="1644044" cy="581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OMB</a:t>
          </a:r>
          <a:r>
            <a:rPr lang="en-US" sz="1400" kern="1200" dirty="0" smtClean="0"/>
            <a:t> </a:t>
          </a:r>
        </a:p>
        <a:p>
          <a:pPr lvl="0" algn="ctr" defTabSz="622300">
            <a:lnSpc>
              <a:spcPct val="90000"/>
            </a:lnSpc>
            <a:spcBef>
              <a:spcPct val="0"/>
            </a:spcBef>
            <a:spcAft>
              <a:spcPct val="35000"/>
            </a:spcAft>
          </a:pPr>
          <a:r>
            <a:rPr lang="en-US" sz="1100" kern="1200" dirty="0" smtClean="0"/>
            <a:t>Pilot to Reduce Admin Burden</a:t>
          </a:r>
          <a:endParaRPr lang="en-US" sz="1100" kern="1200" dirty="0"/>
        </a:p>
      </dsp:txBody>
      <dsp:txXfrm>
        <a:off x="2433826" y="3540704"/>
        <a:ext cx="1609962" cy="547726"/>
      </dsp:txXfrm>
    </dsp:sp>
    <dsp:sp modelId="{F2A3490D-C265-4845-90D9-767022C32A8B}">
      <dsp:nvSpPr>
        <dsp:cNvPr id="0" name=""/>
        <dsp:cNvSpPr/>
      </dsp:nvSpPr>
      <dsp:spPr>
        <a:xfrm>
          <a:off x="2416785" y="4194980"/>
          <a:ext cx="1644044" cy="581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rPr>
            <a:t>Treasury</a:t>
          </a:r>
        </a:p>
        <a:p>
          <a:pPr lvl="0" algn="ctr" defTabSz="622300">
            <a:lnSpc>
              <a:spcPct val="90000"/>
            </a:lnSpc>
            <a:spcBef>
              <a:spcPct val="0"/>
            </a:spcBef>
            <a:spcAft>
              <a:spcPct val="35000"/>
            </a:spcAft>
          </a:pPr>
          <a:r>
            <a:rPr lang="en-US" sz="1200" kern="1200" dirty="0" smtClean="0"/>
            <a:t> Data Analytics</a:t>
          </a:r>
          <a:endParaRPr lang="en-US" sz="1200" kern="1200" dirty="0"/>
        </a:p>
      </dsp:txBody>
      <dsp:txXfrm>
        <a:off x="2433826" y="4212021"/>
        <a:ext cx="1609962" cy="547726"/>
      </dsp:txXfrm>
    </dsp:sp>
    <dsp:sp modelId="{94A678FE-ACAF-4F03-9604-6552358CADB5}">
      <dsp:nvSpPr>
        <dsp:cNvPr id="0" name=""/>
        <dsp:cNvSpPr/>
      </dsp:nvSpPr>
      <dsp:spPr>
        <a:xfrm>
          <a:off x="4420464" y="0"/>
          <a:ext cx="2055055" cy="502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Support</a:t>
          </a:r>
          <a:endParaRPr lang="en-US" sz="3100" kern="1200" dirty="0"/>
        </a:p>
      </dsp:txBody>
      <dsp:txXfrm>
        <a:off x="4420464" y="0"/>
        <a:ext cx="2055055" cy="1508760"/>
      </dsp:txXfrm>
    </dsp:sp>
    <dsp:sp modelId="{17D6449E-AFB3-48CA-8C82-540B7D082946}">
      <dsp:nvSpPr>
        <dsp:cNvPr id="0" name=""/>
        <dsp:cNvSpPr/>
      </dsp:nvSpPr>
      <dsp:spPr>
        <a:xfrm>
          <a:off x="4625970" y="1508760"/>
          <a:ext cx="1644044" cy="3268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6"/>
              </a:solidFill>
            </a:rPr>
            <a:t>Senior Accountable Officials from each of the 24 CFO Act agencies</a:t>
          </a:r>
          <a:endParaRPr lang="en-US" sz="1600" b="0" kern="1200" dirty="0"/>
        </a:p>
      </dsp:txBody>
      <dsp:txXfrm>
        <a:off x="4674122" y="1556912"/>
        <a:ext cx="1547740" cy="3172676"/>
      </dsp:txXfrm>
    </dsp:sp>
    <dsp:sp modelId="{D4FA97D0-148F-4F9E-81FF-423B6F07573B}">
      <dsp:nvSpPr>
        <dsp:cNvPr id="0" name=""/>
        <dsp:cNvSpPr/>
      </dsp:nvSpPr>
      <dsp:spPr>
        <a:xfrm>
          <a:off x="6629649" y="0"/>
          <a:ext cx="2055055" cy="502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Consult</a:t>
          </a:r>
          <a:endParaRPr lang="en-US" sz="3100" kern="1200" dirty="0"/>
        </a:p>
      </dsp:txBody>
      <dsp:txXfrm>
        <a:off x="6629649" y="0"/>
        <a:ext cx="2055055" cy="1508760"/>
      </dsp:txXfrm>
    </dsp:sp>
    <dsp:sp modelId="{FAED0A9D-5C62-447D-933B-30AB815532CF}">
      <dsp:nvSpPr>
        <dsp:cNvPr id="0" name=""/>
        <dsp:cNvSpPr/>
      </dsp:nvSpPr>
      <dsp:spPr>
        <a:xfrm>
          <a:off x="6835155" y="1509189"/>
          <a:ext cx="1644044" cy="988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Industry</a:t>
          </a:r>
          <a:endParaRPr lang="en-US" sz="2000" kern="1200" dirty="0"/>
        </a:p>
      </dsp:txBody>
      <dsp:txXfrm>
        <a:off x="6864094" y="1538128"/>
        <a:ext cx="1586166" cy="930158"/>
      </dsp:txXfrm>
    </dsp:sp>
    <dsp:sp modelId="{125BF4DE-7DA9-466F-87E5-E34D9C92BF9A}">
      <dsp:nvSpPr>
        <dsp:cNvPr id="0" name=""/>
        <dsp:cNvSpPr/>
      </dsp:nvSpPr>
      <dsp:spPr>
        <a:xfrm>
          <a:off x="6835155" y="2649231"/>
          <a:ext cx="1644044" cy="988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Non-Federal stakeholders</a:t>
          </a:r>
          <a:endParaRPr lang="en-US" sz="1800" kern="1200" dirty="0"/>
        </a:p>
      </dsp:txBody>
      <dsp:txXfrm>
        <a:off x="6864094" y="2678170"/>
        <a:ext cx="1586166" cy="930158"/>
      </dsp:txXfrm>
    </dsp:sp>
    <dsp:sp modelId="{7F42056F-97A3-431E-82D7-98D4B634A4FC}">
      <dsp:nvSpPr>
        <dsp:cNvPr id="0" name=""/>
        <dsp:cNvSpPr/>
      </dsp:nvSpPr>
      <dsp:spPr>
        <a:xfrm>
          <a:off x="6835155" y="3789273"/>
          <a:ext cx="1644044" cy="988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Federal Lines of Business</a:t>
          </a:r>
          <a:endParaRPr lang="en-US" sz="1800" kern="1200" dirty="0"/>
        </a:p>
      </dsp:txBody>
      <dsp:txXfrm>
        <a:off x="6864094" y="3818212"/>
        <a:ext cx="1586166" cy="93015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7"/>
          </a:xfrm>
          <a:prstGeom prst="rect">
            <a:avLst/>
          </a:prstGeom>
        </p:spPr>
        <p:txBody>
          <a:bodyPr vert="horz" lIns="94071" tIns="47036" rIns="94071" bIns="47036"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7"/>
          </a:xfrm>
          <a:prstGeom prst="rect">
            <a:avLst/>
          </a:prstGeom>
        </p:spPr>
        <p:txBody>
          <a:bodyPr vert="horz" lIns="94071" tIns="47036" rIns="94071" bIns="47036" rtlCol="0"/>
          <a:lstStyle>
            <a:lvl1pPr algn="r">
              <a:defRPr sz="1200"/>
            </a:lvl1pPr>
          </a:lstStyle>
          <a:p>
            <a:fld id="{58667186-E3CA-3544-81BF-6A97B4E2967F}" type="datetimeFigureOut">
              <a:rPr lang="en-US" smtClean="0"/>
              <a:t>8/29/2014</a:t>
            </a:fld>
            <a:endParaRPr lang="en-US" dirty="0"/>
          </a:p>
        </p:txBody>
      </p:sp>
      <p:sp>
        <p:nvSpPr>
          <p:cNvPr id="4" name="Footer Placeholder 3"/>
          <p:cNvSpPr>
            <a:spLocks noGrp="1"/>
          </p:cNvSpPr>
          <p:nvPr>
            <p:ph type="ftr" sz="quarter" idx="2"/>
          </p:nvPr>
        </p:nvSpPr>
        <p:spPr>
          <a:xfrm>
            <a:off x="0" y="8839014"/>
            <a:ext cx="3041968" cy="465297"/>
          </a:xfrm>
          <a:prstGeom prst="rect">
            <a:avLst/>
          </a:prstGeom>
        </p:spPr>
        <p:txBody>
          <a:bodyPr vert="horz" lIns="94071" tIns="47036" rIns="94071" bIns="470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7"/>
          </a:xfrm>
          <a:prstGeom prst="rect">
            <a:avLst/>
          </a:prstGeom>
        </p:spPr>
        <p:txBody>
          <a:bodyPr vert="horz" lIns="94071" tIns="47036" rIns="94071" bIns="47036" rtlCol="0" anchor="b"/>
          <a:lstStyle>
            <a:lvl1pPr algn="r">
              <a:defRPr sz="1200"/>
            </a:lvl1pPr>
          </a:lstStyle>
          <a:p>
            <a:fld id="{6D8C2BE0-82DB-E641-8720-C19A4DF6D59B}" type="slidenum">
              <a:rPr lang="en-US" smtClean="0"/>
              <a:t>‹#›</a:t>
            </a:fld>
            <a:endParaRPr lang="en-US" dirty="0"/>
          </a:p>
        </p:txBody>
      </p:sp>
    </p:spTree>
    <p:extLst>
      <p:ext uri="{BB962C8B-B14F-4D97-AF65-F5344CB8AC3E}">
        <p14:creationId xmlns:p14="http://schemas.microsoft.com/office/powerpoint/2010/main" val="724053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7"/>
          </a:xfrm>
          <a:prstGeom prst="rect">
            <a:avLst/>
          </a:prstGeom>
        </p:spPr>
        <p:txBody>
          <a:bodyPr vert="horz" lIns="94071" tIns="47036" rIns="94071" bIns="47036"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7"/>
          </a:xfrm>
          <a:prstGeom prst="rect">
            <a:avLst/>
          </a:prstGeom>
        </p:spPr>
        <p:txBody>
          <a:bodyPr vert="horz" lIns="94071" tIns="47036" rIns="94071" bIns="47036" rtlCol="0"/>
          <a:lstStyle>
            <a:lvl1pPr algn="r">
              <a:defRPr sz="1200"/>
            </a:lvl1pPr>
          </a:lstStyle>
          <a:p>
            <a:fld id="{DBD80CC5-7C81-7442-AE1B-B481506162D9}" type="datetimeFigureOut">
              <a:rPr lang="en-US" smtClean="0"/>
              <a:t>8/29/2014</a:t>
            </a:fld>
            <a:endParaRPr lang="en-US" dirty="0"/>
          </a:p>
        </p:txBody>
      </p:sp>
      <p:sp>
        <p:nvSpPr>
          <p:cNvPr id="4" name="Slide Image Placeholder 3"/>
          <p:cNvSpPr>
            <a:spLocks noGrp="1" noRot="1" noChangeAspect="1"/>
          </p:cNvSpPr>
          <p:nvPr>
            <p:ph type="sldImg" idx="2"/>
          </p:nvPr>
        </p:nvSpPr>
        <p:spPr>
          <a:xfrm>
            <a:off x="1185863" y="698500"/>
            <a:ext cx="4648200" cy="3487738"/>
          </a:xfrm>
          <a:prstGeom prst="rect">
            <a:avLst/>
          </a:prstGeom>
          <a:noFill/>
          <a:ln w="12700">
            <a:solidFill>
              <a:prstClr val="black"/>
            </a:solidFill>
          </a:ln>
        </p:spPr>
        <p:txBody>
          <a:bodyPr vert="horz" lIns="94071" tIns="47036" rIns="94071" bIns="47036" rtlCol="0" anchor="ctr"/>
          <a:lstStyle/>
          <a:p>
            <a:endParaRPr lang="en-US" dirty="0"/>
          </a:p>
        </p:txBody>
      </p:sp>
      <p:sp>
        <p:nvSpPr>
          <p:cNvPr id="5" name="Notes Placeholder 4"/>
          <p:cNvSpPr>
            <a:spLocks noGrp="1"/>
          </p:cNvSpPr>
          <p:nvPr>
            <p:ph type="body" sz="quarter" idx="3"/>
          </p:nvPr>
        </p:nvSpPr>
        <p:spPr>
          <a:xfrm>
            <a:off x="701993" y="4420315"/>
            <a:ext cx="5615940" cy="4187667"/>
          </a:xfrm>
          <a:prstGeom prst="rect">
            <a:avLst/>
          </a:prstGeom>
        </p:spPr>
        <p:txBody>
          <a:bodyPr vert="horz" lIns="94071" tIns="47036" rIns="94071" bIns="470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7"/>
          </a:xfrm>
          <a:prstGeom prst="rect">
            <a:avLst/>
          </a:prstGeom>
        </p:spPr>
        <p:txBody>
          <a:bodyPr vert="horz" lIns="94071" tIns="47036" rIns="94071" bIns="470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7"/>
          </a:xfrm>
          <a:prstGeom prst="rect">
            <a:avLst/>
          </a:prstGeom>
        </p:spPr>
        <p:txBody>
          <a:bodyPr vert="horz" lIns="94071" tIns="47036" rIns="94071" bIns="47036" rtlCol="0" anchor="b"/>
          <a:lstStyle>
            <a:lvl1pPr algn="r">
              <a:defRPr sz="1200"/>
            </a:lvl1pPr>
          </a:lstStyle>
          <a:p>
            <a:fld id="{22C256DA-31AA-5747-BB9C-384BFAC62714}" type="slidenum">
              <a:rPr lang="en-US" smtClean="0"/>
              <a:t>‹#›</a:t>
            </a:fld>
            <a:endParaRPr lang="en-US" dirty="0"/>
          </a:p>
        </p:txBody>
      </p:sp>
    </p:spTree>
    <p:extLst>
      <p:ext uri="{BB962C8B-B14F-4D97-AF65-F5344CB8AC3E}">
        <p14:creationId xmlns:p14="http://schemas.microsoft.com/office/powerpoint/2010/main" val="1623807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1</a:t>
            </a:fld>
            <a:endParaRPr lang="en-US" dirty="0"/>
          </a:p>
        </p:txBody>
      </p:sp>
    </p:spTree>
    <p:extLst>
      <p:ext uri="{BB962C8B-B14F-4D97-AF65-F5344CB8AC3E}">
        <p14:creationId xmlns:p14="http://schemas.microsoft.com/office/powerpoint/2010/main" val="294158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11</a:t>
            </a:fld>
            <a:endParaRPr lang="en-US" dirty="0"/>
          </a:p>
        </p:txBody>
      </p:sp>
    </p:spTree>
    <p:extLst>
      <p:ext uri="{BB962C8B-B14F-4D97-AF65-F5344CB8AC3E}">
        <p14:creationId xmlns:p14="http://schemas.microsoft.com/office/powerpoint/2010/main" val="97403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E492B-11C4-44DF-982E-BC7CCDD687B1}" type="slidenum">
              <a:rPr lang="en-US" smtClean="0"/>
              <a:t>12</a:t>
            </a:fld>
            <a:endParaRPr lang="en-US"/>
          </a:p>
        </p:txBody>
      </p:sp>
    </p:spTree>
    <p:extLst>
      <p:ext uri="{BB962C8B-B14F-4D97-AF65-F5344CB8AC3E}">
        <p14:creationId xmlns:p14="http://schemas.microsoft.com/office/powerpoint/2010/main" val="323010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C256DA-31AA-5747-BB9C-384BFAC62714}" type="slidenum">
              <a:rPr lang="en-US" smtClean="0"/>
              <a:t>13</a:t>
            </a:fld>
            <a:endParaRPr lang="en-US" dirty="0"/>
          </a:p>
        </p:txBody>
      </p:sp>
    </p:spTree>
    <p:extLst>
      <p:ext uri="{BB962C8B-B14F-4D97-AF65-F5344CB8AC3E}">
        <p14:creationId xmlns:p14="http://schemas.microsoft.com/office/powerpoint/2010/main" val="243248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2</a:t>
            </a:fld>
            <a:endParaRPr lang="en-US" dirty="0"/>
          </a:p>
        </p:txBody>
      </p:sp>
    </p:spTree>
    <p:extLst>
      <p:ext uri="{BB962C8B-B14F-4D97-AF65-F5344CB8AC3E}">
        <p14:creationId xmlns:p14="http://schemas.microsoft.com/office/powerpoint/2010/main" val="243248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Additional expenditures information on USAspending</a:t>
            </a:r>
          </a:p>
          <a:p>
            <a:r>
              <a:rPr lang="en-US" dirty="0" smtClean="0"/>
              <a:t>Sec 3 requires the Secretary of the Treasury, in consultation with the Director of the Office of Management and Budget (OMB), to post on the USAspending.gov website the following information for funds made available to or expended by a Federal agency: </a:t>
            </a:r>
          </a:p>
          <a:p>
            <a:r>
              <a:rPr lang="en-US" dirty="0" smtClean="0"/>
              <a:t> </a:t>
            </a:r>
          </a:p>
          <a:p>
            <a:r>
              <a:rPr lang="en-US" dirty="0" smtClean="0"/>
              <a:t>(1) for each appropriations account – the budget authority appropriated, the amount obligated, the unobligated balances, and any other budgetary resources; </a:t>
            </a:r>
          </a:p>
          <a:p>
            <a:r>
              <a:rPr lang="en-US" dirty="0" smtClean="0"/>
              <a:t>(2) the amounts obligated and outlayed for each program activity; </a:t>
            </a:r>
          </a:p>
          <a:p>
            <a:r>
              <a:rPr lang="en-US" dirty="0" smtClean="0"/>
              <a:t>(3) the amounts obligated and outlayed for each object class; and </a:t>
            </a:r>
          </a:p>
          <a:p>
            <a:r>
              <a:rPr lang="en-US" dirty="0" smtClean="0"/>
              <a:t>(4) for each program activity, the amounts obligated and outlayed by object class. </a:t>
            </a:r>
          </a:p>
          <a:p>
            <a:r>
              <a:rPr lang="en-US" dirty="0" smtClean="0"/>
              <a:t> </a:t>
            </a:r>
          </a:p>
          <a:p>
            <a:r>
              <a:rPr lang="en-US" dirty="0" smtClean="0"/>
              <a:t>Treasury has three years after the date of enactment of the DATA Act to first post this information and is then required to post information on a quarterly basis, and, where practicable, on a monthly basis.</a:t>
            </a:r>
          </a:p>
          <a:p>
            <a:endParaRPr lang="en-US" b="1" u="sng" dirty="0" smtClean="0"/>
          </a:p>
          <a:p>
            <a:r>
              <a:rPr lang="en-US" b="1" u="sng" dirty="0" smtClean="0"/>
              <a:t>Financial data standards</a:t>
            </a:r>
          </a:p>
          <a:p>
            <a:r>
              <a:rPr lang="en-US" dirty="0" smtClean="0"/>
              <a:t>REQUIREMENTS.—The data standards established shall:</a:t>
            </a:r>
          </a:p>
          <a:p>
            <a:r>
              <a:rPr lang="en-US" dirty="0" smtClean="0"/>
              <a:t>1) incorporate widely accepted common data elements, such as those developed and maintained by—</a:t>
            </a:r>
          </a:p>
          <a:p>
            <a:r>
              <a:rPr lang="en-US" dirty="0" smtClean="0"/>
              <a:t>    (A) an international voluntary consensus standards body;</a:t>
            </a:r>
          </a:p>
          <a:p>
            <a:r>
              <a:rPr lang="en-US" dirty="0" smtClean="0"/>
              <a:t>    (B) Federal agencies with authority over contracting and financial assistance; and</a:t>
            </a:r>
          </a:p>
          <a:p>
            <a:r>
              <a:rPr lang="en-US" dirty="0" smtClean="0"/>
              <a:t>    (C) accounting standards organizations;</a:t>
            </a:r>
          </a:p>
          <a:p>
            <a:r>
              <a:rPr lang="en-US" dirty="0" smtClean="0"/>
              <a:t>(2) incorporate a widely accepted, nonproprietary, searchable, platform-independent computer3</a:t>
            </a:r>
          </a:p>
          <a:p>
            <a:r>
              <a:rPr lang="en-US" dirty="0" smtClean="0"/>
              <a:t>readable format;</a:t>
            </a:r>
          </a:p>
          <a:p>
            <a:r>
              <a:rPr lang="en-US" dirty="0" smtClean="0"/>
              <a:t>(3) include unique identifiers for Federal awards and entities receiving Federal awards that can be consistently applied Government-wide;</a:t>
            </a:r>
          </a:p>
          <a:p>
            <a:r>
              <a:rPr lang="en-US" dirty="0" smtClean="0"/>
              <a:t>(4) be consistent with and implement applicable accounting principles;</a:t>
            </a:r>
          </a:p>
          <a:p>
            <a:r>
              <a:rPr lang="en-US" dirty="0" smtClean="0"/>
              <a:t>(5) be capable of being continually upgraded as necessary;</a:t>
            </a:r>
          </a:p>
          <a:p>
            <a:r>
              <a:rPr lang="en-US" dirty="0" smtClean="0"/>
              <a:t>(6) produce consistent and comparable data, including across program activities; and</a:t>
            </a:r>
          </a:p>
          <a:p>
            <a:r>
              <a:rPr lang="en-US" dirty="0" smtClean="0"/>
              <a:t>(7) establish a standard method of conveying the reporting period, reporting entity, unit of measure, and other associated attributes.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3</a:t>
            </a:fld>
            <a:endParaRPr lang="en-US" dirty="0"/>
          </a:p>
        </p:txBody>
      </p:sp>
    </p:spTree>
    <p:extLst>
      <p:ext uri="{BB962C8B-B14F-4D97-AF65-F5344CB8AC3E}">
        <p14:creationId xmlns:p14="http://schemas.microsoft.com/office/powerpoint/2010/main" val="243248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4</a:t>
            </a:fld>
            <a:endParaRPr lang="en-US" dirty="0"/>
          </a:p>
        </p:txBody>
      </p:sp>
    </p:spTree>
    <p:extLst>
      <p:ext uri="{BB962C8B-B14F-4D97-AF65-F5344CB8AC3E}">
        <p14:creationId xmlns:p14="http://schemas.microsoft.com/office/powerpoint/2010/main" val="249313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3ABC6-340E-4CF9-87FD-0B9DB0986FC8}" type="slidenum">
              <a:rPr lang="en-US" smtClean="0"/>
              <a:t>5</a:t>
            </a:fld>
            <a:endParaRPr lang="en-US"/>
          </a:p>
        </p:txBody>
      </p:sp>
    </p:spTree>
    <p:extLst>
      <p:ext uri="{BB962C8B-B14F-4D97-AF65-F5344CB8AC3E}">
        <p14:creationId xmlns:p14="http://schemas.microsoft.com/office/powerpoint/2010/main" val="293048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945" eaLnBrk="0" hangingPunct="0">
              <a:spcBef>
                <a:spcPct val="100000"/>
              </a:spcBef>
              <a:buFont typeface="Webdings" pitchFamily="18" charset="2"/>
              <a:buChar char="4"/>
              <a:defRPr sz="1000">
                <a:solidFill>
                  <a:schemeClr val="tx1"/>
                </a:solidFill>
                <a:latin typeface="Arial" charset="0"/>
                <a:ea typeface="ＭＳ Ｐゴシック" pitchFamily="34" charset="-128"/>
              </a:defRPr>
            </a:lvl1pPr>
            <a:lvl2pPr marL="750082" indent="-288493" defTabSz="903945" eaLnBrk="0" hangingPunct="0">
              <a:lnSpc>
                <a:spcPct val="85000"/>
              </a:lnSpc>
              <a:spcBef>
                <a:spcPct val="45000"/>
              </a:spcBef>
              <a:buChar char="–"/>
              <a:defRPr sz="1000">
                <a:solidFill>
                  <a:schemeClr val="tx1"/>
                </a:solidFill>
                <a:latin typeface="Arial" charset="0"/>
                <a:ea typeface="ＭＳ Ｐゴシック" pitchFamily="34" charset="-128"/>
              </a:defRPr>
            </a:lvl2pPr>
            <a:lvl3pPr marL="1153973" indent="-230795" defTabSz="903945" eaLnBrk="0" hangingPunct="0">
              <a:lnSpc>
                <a:spcPct val="85000"/>
              </a:lnSpc>
              <a:spcBef>
                <a:spcPct val="45000"/>
              </a:spcBef>
              <a:buFont typeface="Webdings" pitchFamily="18" charset="2"/>
              <a:defRPr sz="1000">
                <a:solidFill>
                  <a:schemeClr val="tx1"/>
                </a:solidFill>
                <a:latin typeface="Arial" charset="0"/>
                <a:ea typeface="ＭＳ Ｐゴシック" pitchFamily="34" charset="-128"/>
              </a:defRPr>
            </a:lvl3pPr>
            <a:lvl4pPr marL="1615562" indent="-230795" defTabSz="903945" eaLnBrk="0" hangingPunct="0">
              <a:lnSpc>
                <a:spcPct val="85000"/>
              </a:lnSpc>
              <a:spcBef>
                <a:spcPct val="45000"/>
              </a:spcBef>
              <a:defRPr sz="1000">
                <a:solidFill>
                  <a:schemeClr val="tx1"/>
                </a:solidFill>
                <a:latin typeface="Arial" charset="0"/>
                <a:ea typeface="ＭＳ Ｐゴシック" pitchFamily="34" charset="-128"/>
              </a:defRPr>
            </a:lvl4pPr>
            <a:lvl5pPr marL="2077151" indent="-230795" defTabSz="903945" eaLnBrk="0" hangingPunct="0">
              <a:spcBef>
                <a:spcPct val="30000"/>
              </a:spcBef>
              <a:defRPr sz="1200">
                <a:solidFill>
                  <a:schemeClr val="tx1"/>
                </a:solidFill>
                <a:latin typeface="Book Antiqua" pitchFamily="18" charset="0"/>
                <a:ea typeface="ＭＳ Ｐゴシック" pitchFamily="34" charset="-128"/>
              </a:defRPr>
            </a:lvl5pPr>
            <a:lvl6pPr marL="2538740" indent="-230795" defTabSz="903945" eaLnBrk="0" fontAlgn="base" hangingPunct="0">
              <a:spcBef>
                <a:spcPct val="30000"/>
              </a:spcBef>
              <a:spcAft>
                <a:spcPct val="0"/>
              </a:spcAft>
              <a:defRPr sz="1200">
                <a:solidFill>
                  <a:schemeClr val="tx1"/>
                </a:solidFill>
                <a:latin typeface="Book Antiqua" pitchFamily="18" charset="0"/>
                <a:ea typeface="ＭＳ Ｐゴシック" pitchFamily="34" charset="-128"/>
              </a:defRPr>
            </a:lvl6pPr>
            <a:lvl7pPr marL="3000329" indent="-230795" defTabSz="903945" eaLnBrk="0" fontAlgn="base" hangingPunct="0">
              <a:spcBef>
                <a:spcPct val="30000"/>
              </a:spcBef>
              <a:spcAft>
                <a:spcPct val="0"/>
              </a:spcAft>
              <a:defRPr sz="1200">
                <a:solidFill>
                  <a:schemeClr val="tx1"/>
                </a:solidFill>
                <a:latin typeface="Book Antiqua" pitchFamily="18" charset="0"/>
                <a:ea typeface="ＭＳ Ｐゴシック" pitchFamily="34" charset="-128"/>
              </a:defRPr>
            </a:lvl7pPr>
            <a:lvl8pPr marL="3461918" indent="-230795" defTabSz="903945" eaLnBrk="0" fontAlgn="base" hangingPunct="0">
              <a:spcBef>
                <a:spcPct val="30000"/>
              </a:spcBef>
              <a:spcAft>
                <a:spcPct val="0"/>
              </a:spcAft>
              <a:defRPr sz="1200">
                <a:solidFill>
                  <a:schemeClr val="tx1"/>
                </a:solidFill>
                <a:latin typeface="Book Antiqua" pitchFamily="18" charset="0"/>
                <a:ea typeface="ＭＳ Ｐゴシック" pitchFamily="34" charset="-128"/>
              </a:defRPr>
            </a:lvl8pPr>
            <a:lvl9pPr marL="3923508" indent="-230795" defTabSz="903945" eaLnBrk="0" fontAlgn="base" hangingPunct="0">
              <a:spcBef>
                <a:spcPct val="30000"/>
              </a:spcBef>
              <a:spcAft>
                <a:spcPct val="0"/>
              </a:spcAft>
              <a:defRPr sz="1200">
                <a:solidFill>
                  <a:schemeClr val="tx1"/>
                </a:solidFill>
                <a:latin typeface="Book Antiqua" pitchFamily="18" charset="0"/>
                <a:ea typeface="ＭＳ Ｐゴシック" pitchFamily="34" charset="-128"/>
              </a:defRPr>
            </a:lvl9pPr>
          </a:lstStyle>
          <a:p>
            <a:pPr>
              <a:spcBef>
                <a:spcPct val="0"/>
              </a:spcBef>
              <a:buFontTx/>
              <a:buNone/>
            </a:pPr>
            <a:fld id="{47377B1D-9B4B-4B62-9D3F-DDE2159BE7C8}" type="slidenum">
              <a:rPr lang="en-US" altLang="en-US" sz="800">
                <a:solidFill>
                  <a:srgbClr val="000000"/>
                </a:solidFill>
              </a:rPr>
              <a:pPr>
                <a:spcBef>
                  <a:spcPct val="0"/>
                </a:spcBef>
                <a:buFontTx/>
                <a:buNone/>
              </a:pPr>
              <a:t>6</a:t>
            </a:fld>
            <a:endParaRPr lang="en-US" altLang="en-US" sz="800">
              <a:solidFill>
                <a:srgbClr val="000000"/>
              </a:solidFill>
            </a:endParaRPr>
          </a:p>
        </p:txBody>
      </p:sp>
      <p:sp>
        <p:nvSpPr>
          <p:cNvPr id="10243" name="Rectangle 1026"/>
          <p:cNvSpPr>
            <a:spLocks noGrp="1" noRot="1" noChangeAspect="1" noChangeArrowheads="1" noTextEdit="1"/>
          </p:cNvSpPr>
          <p:nvPr>
            <p:ph type="sldImg"/>
          </p:nvPr>
        </p:nvSpPr>
        <p:spPr>
          <a:xfrm>
            <a:off x="842963" y="212725"/>
            <a:ext cx="5287962" cy="3967163"/>
          </a:xfrm>
          <a:ln/>
        </p:spPr>
      </p:sp>
      <p:sp>
        <p:nvSpPr>
          <p:cNvPr id="10244" name="Rectangle 1027"/>
          <p:cNvSpPr>
            <a:spLocks noGrp="1" noChangeArrowheads="1"/>
          </p:cNvSpPr>
          <p:nvPr>
            <p:ph type="body" idx="1"/>
          </p:nvPr>
        </p:nvSpPr>
        <p:spPr>
          <a:xfrm>
            <a:off x="612620" y="4422540"/>
            <a:ext cx="5744313" cy="4590986"/>
          </a:xfrm>
          <a:noFill/>
        </p:spPr>
        <p:txBody>
          <a:bodyPr/>
          <a:lstStyle/>
          <a:p>
            <a:endParaRPr lang="en-GB" altLang="en-US" smtClean="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8</a:t>
            </a:fld>
            <a:endParaRPr lang="en-US" dirty="0"/>
          </a:p>
        </p:txBody>
      </p:sp>
    </p:spTree>
    <p:extLst>
      <p:ext uri="{BB962C8B-B14F-4D97-AF65-F5344CB8AC3E}">
        <p14:creationId xmlns:p14="http://schemas.microsoft.com/office/powerpoint/2010/main" val="300643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meet</a:t>
            </a:r>
            <a:r>
              <a:rPr lang="en-US" baseline="0" dirty="0" smtClean="0"/>
              <a:t> the DATA Act requirements and our long-term goal (360 spending lifecycle), we need access to three sets of data:</a:t>
            </a:r>
          </a:p>
          <a:p>
            <a:pPr marL="173096" indent="-173096">
              <a:buFont typeface="Arial" panose="020B0604020202020204" pitchFamily="34" charset="0"/>
              <a:buChar char="•"/>
            </a:pPr>
            <a:r>
              <a:rPr lang="en-US" baseline="0" dirty="0" smtClean="0"/>
              <a:t>Award data (recipient, location, purpose, etc.) that is currently only housed within the management systems at agencies.</a:t>
            </a:r>
          </a:p>
          <a:p>
            <a:pPr marL="173096" indent="-173096">
              <a:buFont typeface="Arial" panose="020B0604020202020204" pitchFamily="34" charset="0"/>
              <a:buChar char="•"/>
            </a:pPr>
            <a:r>
              <a:rPr lang="en-US" baseline="0" dirty="0" smtClean="0"/>
              <a:t>Agency financial data (object class, program activity) that is currently only housed within the financial systems at agencies.</a:t>
            </a:r>
          </a:p>
          <a:p>
            <a:pPr marL="173096" indent="-173096">
              <a:buFont typeface="Arial" panose="020B0604020202020204" pitchFamily="34" charset="0"/>
              <a:buChar char="•"/>
            </a:pPr>
            <a:r>
              <a:rPr lang="en-US" baseline="0" dirty="0" smtClean="0"/>
              <a:t>Summary account data (outlays, unobligated balances, appropriation accounts, payment) that is current stored at Fiscal Service as well as agencies.</a:t>
            </a:r>
          </a:p>
          <a:p>
            <a:endParaRPr lang="en-US" baseline="0" dirty="0" smtClean="0"/>
          </a:p>
          <a:p>
            <a:r>
              <a:rPr lang="en-US" baseline="0" dirty="0" smtClean="0"/>
              <a:t>We want to access the data in a way that is least burdensome to agencies, creates the most value to agencies, most expedient and practical. </a:t>
            </a:r>
            <a:endParaRPr lang="en-US" dirty="0" smtClean="0"/>
          </a:p>
          <a:p>
            <a:endParaRPr lang="en-US" dirty="0"/>
          </a:p>
        </p:txBody>
      </p:sp>
      <p:sp>
        <p:nvSpPr>
          <p:cNvPr id="4" name="Slide Number Placeholder 3"/>
          <p:cNvSpPr>
            <a:spLocks noGrp="1"/>
          </p:cNvSpPr>
          <p:nvPr>
            <p:ph type="sldNum" sz="quarter" idx="10"/>
          </p:nvPr>
        </p:nvSpPr>
        <p:spPr/>
        <p:txBody>
          <a:bodyPr/>
          <a:lstStyle/>
          <a:p>
            <a:fld id="{22C256DA-31AA-5747-BB9C-384BFAC62714}" type="slidenum">
              <a:rPr lang="en-US" smtClean="0"/>
              <a:t>9</a:t>
            </a:fld>
            <a:endParaRPr lang="en-US" dirty="0"/>
          </a:p>
        </p:txBody>
      </p:sp>
    </p:spTree>
    <p:extLst>
      <p:ext uri="{BB962C8B-B14F-4D97-AF65-F5344CB8AC3E}">
        <p14:creationId xmlns:p14="http://schemas.microsoft.com/office/powerpoint/2010/main" val="87942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3ABC6-340E-4CF9-87FD-0B9DB0986FC8}" type="slidenum">
              <a:rPr lang="en-US" smtClean="0"/>
              <a:t>10</a:t>
            </a:fld>
            <a:endParaRPr lang="en-US"/>
          </a:p>
        </p:txBody>
      </p:sp>
    </p:spTree>
    <p:extLst>
      <p:ext uri="{BB962C8B-B14F-4D97-AF65-F5344CB8AC3E}">
        <p14:creationId xmlns:p14="http://schemas.microsoft.com/office/powerpoint/2010/main" val="293048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2E0AD-EFDE-D348-8231-BD576A7270FF}"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38651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3E0E4-324C-564D-B56F-B5C4133C4210}"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310880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FD73-B0E5-D746-96BD-6D74935F93B7}"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22496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3AE32-BE7D-A748-BA3E-42BE3603AB78}"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299898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38A3A-2380-5647-8EBA-26DAD868C8A6}"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301330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CEE44-EC54-6E46-BED1-919CCDD6BB1D}"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77650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656F4-5E95-3140-80BE-DFB445DF504D}" type="datetime1">
              <a:rPr lang="en-US" smtClean="0"/>
              <a:t>8/29/2014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27242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25CF6-6B70-8F43-9B59-75962BCCCF8F}" type="datetime1">
              <a:rPr lang="en-US" smtClean="0"/>
              <a:t>8/29/2014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24552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8AAB8-08E1-EE4C-9D7B-8EB35056EBF2}" type="datetime1">
              <a:rPr lang="en-US" smtClean="0"/>
              <a:t>8/29/2014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68759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7B62A-B167-934E-9723-B39D26C6A0A2}"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266110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D0DFC-507C-AE4A-912F-426624109607}"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DEACB1-811F-EA40-ABEE-4DC7C0517BB1}" type="slidenum">
              <a:rPr lang="en-US" smtClean="0"/>
              <a:t>‹#›</a:t>
            </a:fld>
            <a:endParaRPr lang="en-US" dirty="0"/>
          </a:p>
        </p:txBody>
      </p:sp>
    </p:spTree>
    <p:extLst>
      <p:ext uri="{BB962C8B-B14F-4D97-AF65-F5344CB8AC3E}">
        <p14:creationId xmlns:p14="http://schemas.microsoft.com/office/powerpoint/2010/main" val="34130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D4B5-3D51-7A46-A6CD-D09FEFF22350}" type="datetime1">
              <a:rPr lang="en-US" smtClean="0"/>
              <a:t>8/29/2014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ACB1-811F-EA40-ABEE-4DC7C0517BB1}" type="slidenum">
              <a:rPr lang="en-US" smtClean="0"/>
              <a:t>‹#›</a:t>
            </a:fld>
            <a:endParaRPr lang="en-US" dirty="0"/>
          </a:p>
        </p:txBody>
      </p:sp>
    </p:spTree>
    <p:extLst>
      <p:ext uri="{BB962C8B-B14F-4D97-AF65-F5344CB8AC3E}">
        <p14:creationId xmlns:p14="http://schemas.microsoft.com/office/powerpoint/2010/main" val="47462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7.wmf"/><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 y="0"/>
            <a:ext cx="9239191" cy="6930626"/>
          </a:xfrm>
          <a:prstGeom prst="rect">
            <a:avLst/>
          </a:prstGeom>
        </p:spPr>
      </p:pic>
      <p:sp>
        <p:nvSpPr>
          <p:cNvPr id="3" name="Subtitle 2"/>
          <p:cNvSpPr>
            <a:spLocks noGrp="1"/>
          </p:cNvSpPr>
          <p:nvPr>
            <p:ph type="subTitle" idx="1"/>
          </p:nvPr>
        </p:nvSpPr>
        <p:spPr>
          <a:xfrm>
            <a:off x="1371600" y="6139663"/>
            <a:ext cx="6400800" cy="645527"/>
          </a:xfrm>
        </p:spPr>
        <p:txBody>
          <a:bodyPr>
            <a:normAutofit/>
          </a:bodyPr>
          <a:lstStyle/>
          <a:p>
            <a:r>
              <a:rPr lang="en-US" sz="1800" dirty="0" smtClean="0">
                <a:solidFill>
                  <a:srgbClr val="FFFFFF"/>
                </a:solidFill>
              </a:rPr>
              <a:t>September 4, </a:t>
            </a:r>
            <a:r>
              <a:rPr lang="en-US" sz="1800" dirty="0" smtClean="0">
                <a:solidFill>
                  <a:srgbClr val="FFFFFF"/>
                </a:solidFill>
              </a:rPr>
              <a:t>2014</a:t>
            </a:r>
            <a:endParaRPr lang="en-US" sz="1800" dirty="0">
              <a:solidFill>
                <a:srgbClr val="FFFFFF"/>
              </a:solidFill>
            </a:endParaRPr>
          </a:p>
        </p:txBody>
      </p:sp>
      <p:pic>
        <p:nvPicPr>
          <p:cNvPr id="5" name="Picture 4" descr="4C_FS_HORZ_wTreasuryT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00" y="603250"/>
            <a:ext cx="5212254" cy="1645975"/>
          </a:xfrm>
          <a:prstGeom prst="rect">
            <a:avLst/>
          </a:prstGeom>
        </p:spPr>
      </p:pic>
      <p:sp>
        <p:nvSpPr>
          <p:cNvPr id="7" name="Title 1"/>
          <p:cNvSpPr txBox="1">
            <a:spLocks/>
          </p:cNvSpPr>
          <p:nvPr/>
        </p:nvSpPr>
        <p:spPr>
          <a:xfrm>
            <a:off x="363299" y="3766006"/>
            <a:ext cx="8417401"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900" b="1" spc="-150" dirty="0" smtClean="0">
                <a:solidFill>
                  <a:srgbClr val="FFFFFF"/>
                </a:solidFill>
              </a:rPr>
              <a:t>DATA Act </a:t>
            </a:r>
            <a:r>
              <a:rPr lang="en-US" sz="4900" b="1" spc="-150" dirty="0" smtClean="0">
                <a:solidFill>
                  <a:srgbClr val="FFFFFF"/>
                </a:solidFill>
              </a:rPr>
              <a:t>Briefing</a:t>
            </a:r>
            <a:endParaRPr lang="en-US" sz="3600" b="1" spc="-150" dirty="0">
              <a:solidFill>
                <a:srgbClr val="FFFFFF"/>
              </a:solidFill>
            </a:endParaRPr>
          </a:p>
        </p:txBody>
      </p:sp>
    </p:spTree>
    <p:extLst>
      <p:ext uri="{BB962C8B-B14F-4D97-AF65-F5344CB8AC3E}">
        <p14:creationId xmlns:p14="http://schemas.microsoft.com/office/powerpoint/2010/main" val="297305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4" name="Title 1"/>
          <p:cNvSpPr txBox="1">
            <a:spLocks/>
          </p:cNvSpPr>
          <p:nvPr/>
        </p:nvSpPr>
        <p:spPr bwMode="auto">
          <a:xfrm>
            <a:off x="428876" y="685800"/>
            <a:ext cx="84359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90000"/>
              </a:lnSpc>
              <a:spcBef>
                <a:spcPct val="0"/>
              </a:spcBef>
              <a:spcAft>
                <a:spcPct val="0"/>
              </a:spcAft>
              <a:defRPr b="1">
                <a:solidFill>
                  <a:schemeClr val="tx1"/>
                </a:solidFill>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5pPr>
            <a:lvl6pPr marL="457200" algn="l" rtl="0" eaLnBrk="0" fontAlgn="base" hangingPunct="0">
              <a:lnSpc>
                <a:spcPct val="90000"/>
              </a:lnSpc>
              <a:spcBef>
                <a:spcPct val="0"/>
              </a:spcBef>
              <a:spcAft>
                <a:spcPct val="0"/>
              </a:spcAft>
              <a:defRPr b="1">
                <a:solidFill>
                  <a:schemeClr val="tx1"/>
                </a:solidFill>
                <a:latin typeface="Arial" charset="0"/>
              </a:defRPr>
            </a:lvl6pPr>
            <a:lvl7pPr marL="914400" algn="l" rtl="0" eaLnBrk="0" fontAlgn="base" hangingPunct="0">
              <a:lnSpc>
                <a:spcPct val="90000"/>
              </a:lnSpc>
              <a:spcBef>
                <a:spcPct val="0"/>
              </a:spcBef>
              <a:spcAft>
                <a:spcPct val="0"/>
              </a:spcAft>
              <a:defRPr b="1">
                <a:solidFill>
                  <a:schemeClr val="tx1"/>
                </a:solidFill>
                <a:latin typeface="Arial" charset="0"/>
              </a:defRPr>
            </a:lvl7pPr>
            <a:lvl8pPr marL="1371600" algn="l" rtl="0" eaLnBrk="0" fontAlgn="base" hangingPunct="0">
              <a:lnSpc>
                <a:spcPct val="90000"/>
              </a:lnSpc>
              <a:spcBef>
                <a:spcPct val="0"/>
              </a:spcBef>
              <a:spcAft>
                <a:spcPct val="0"/>
              </a:spcAft>
              <a:defRPr b="1">
                <a:solidFill>
                  <a:schemeClr val="tx1"/>
                </a:solidFill>
                <a:latin typeface="Arial" charset="0"/>
              </a:defRPr>
            </a:lvl8pPr>
            <a:lvl9pPr marL="1828800" algn="l" rtl="0" eaLnBrk="0" fontAlgn="base" hangingPunct="0">
              <a:lnSpc>
                <a:spcPct val="90000"/>
              </a:lnSpc>
              <a:spcBef>
                <a:spcPct val="0"/>
              </a:spcBef>
              <a:spcAft>
                <a:spcPct val="0"/>
              </a:spcAft>
              <a:defRPr b="1">
                <a:solidFill>
                  <a:schemeClr val="tx1"/>
                </a:solidFill>
                <a:latin typeface="Arial" charset="0"/>
              </a:defRPr>
            </a:lvl9pPr>
          </a:lstStyle>
          <a:p>
            <a:pPr algn="ctr">
              <a:defRPr/>
            </a:pPr>
            <a:r>
              <a:rPr lang="en-US" altLang="en-US" sz="4000" i="1" kern="0" dirty="0" smtClean="0">
                <a:solidFill>
                  <a:srgbClr val="003399"/>
                </a:solidFill>
                <a:ea typeface="ＭＳ Ｐゴシック" pitchFamily="34" charset="-128"/>
              </a:rPr>
              <a:t>DATA Act Implementation Approach</a:t>
            </a:r>
          </a:p>
        </p:txBody>
      </p:sp>
      <p:graphicFrame>
        <p:nvGraphicFramePr>
          <p:cNvPr id="2" name="Diagram 1"/>
          <p:cNvGraphicFramePr/>
          <p:nvPr>
            <p:extLst>
              <p:ext uri="{D42A27DB-BD31-4B8C-83A1-F6EECF244321}">
                <p14:modId xmlns:p14="http://schemas.microsoft.com/office/powerpoint/2010/main" val="3386908252"/>
              </p:ext>
            </p:extLst>
          </p:nvPr>
        </p:nvGraphicFramePr>
        <p:xfrm>
          <a:off x="771530" y="1468686"/>
          <a:ext cx="7381869" cy="4847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3D01BA74-61B3-43B4-9ACF-4A1642E00F5C}" type="slidenum">
              <a:rPr lang="en-US" smtClean="0"/>
              <a:t>10</a:t>
            </a:fld>
            <a:endParaRPr lang="en-US"/>
          </a:p>
        </p:txBody>
      </p:sp>
    </p:spTree>
    <p:extLst>
      <p:ext uri="{BB962C8B-B14F-4D97-AF65-F5344CB8AC3E}">
        <p14:creationId xmlns:p14="http://schemas.microsoft.com/office/powerpoint/2010/main" val="383915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graphicFrame>
        <p:nvGraphicFramePr>
          <p:cNvPr id="5" name="Diagram 4"/>
          <p:cNvGraphicFramePr/>
          <p:nvPr>
            <p:extLst>
              <p:ext uri="{D42A27DB-BD31-4B8C-83A1-F6EECF244321}">
                <p14:modId xmlns:p14="http://schemas.microsoft.com/office/powerpoint/2010/main" val="3632740955"/>
              </p:ext>
            </p:extLst>
          </p:nvPr>
        </p:nvGraphicFramePr>
        <p:xfrm>
          <a:off x="304800" y="1752600"/>
          <a:ext cx="8686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331796" y="723900"/>
            <a:ext cx="8458200" cy="3810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Executive Steering Committee – OMB and Treasury</a:t>
            </a:r>
            <a:endParaRPr lang="en-US" b="1" dirty="0">
              <a:solidFill>
                <a:schemeClr val="bg1"/>
              </a:solidFill>
            </a:endParaRPr>
          </a:p>
        </p:txBody>
      </p:sp>
      <p:sp>
        <p:nvSpPr>
          <p:cNvPr id="8" name="Title 1"/>
          <p:cNvSpPr txBox="1">
            <a:spLocks/>
          </p:cNvSpPr>
          <p:nvPr/>
        </p:nvSpPr>
        <p:spPr>
          <a:xfrm>
            <a:off x="152400" y="228600"/>
            <a:ext cx="8816992" cy="457200"/>
          </a:xfrm>
          <a:prstGeom prst="rect">
            <a:avLst/>
          </a:prstGeom>
          <a:noFill/>
          <a:ln>
            <a:noFill/>
          </a:ln>
        </p:spPr>
        <p:txBody>
          <a:bodyPr lIns="0" tIns="0" rIns="0" bIns="0" anchor="b"/>
          <a:lstStyle>
            <a:defPPr>
              <a:defRPr lang="en-US"/>
            </a:defPPr>
            <a:lvl1pPr algn="ctr" eaLnBrk="0" fontAlgn="base" hangingPunct="0">
              <a:lnSpc>
                <a:spcPct val="90000"/>
              </a:lnSpc>
              <a:spcBef>
                <a:spcPct val="0"/>
              </a:spcBef>
              <a:spcAft>
                <a:spcPct val="0"/>
              </a:spcAft>
              <a:defRPr sz="4000" b="1" i="1" kern="0">
                <a:solidFill>
                  <a:srgbClr val="003399"/>
                </a:solidFill>
                <a:latin typeface="+mj-lt"/>
                <a:ea typeface="ＭＳ Ｐゴシック" pitchFamily="34" charset="-128"/>
                <a:cs typeface="ＭＳ Ｐゴシック" pitchFamily="-1" charset="-128"/>
              </a:defRPr>
            </a:lvl1pPr>
            <a:lvl2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2pPr>
            <a:lvl3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3pPr>
            <a:lvl4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4pPr>
            <a:lvl5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5pPr>
            <a:lvl6pPr marL="457200" eaLnBrk="0" fontAlgn="base" hangingPunct="0">
              <a:lnSpc>
                <a:spcPct val="90000"/>
              </a:lnSpc>
              <a:spcBef>
                <a:spcPct val="0"/>
              </a:spcBef>
              <a:spcAft>
                <a:spcPct val="0"/>
              </a:spcAft>
              <a:defRPr b="1">
                <a:latin typeface="Arial" charset="0"/>
              </a:defRPr>
            </a:lvl6pPr>
            <a:lvl7pPr marL="914400" eaLnBrk="0" fontAlgn="base" hangingPunct="0">
              <a:lnSpc>
                <a:spcPct val="90000"/>
              </a:lnSpc>
              <a:spcBef>
                <a:spcPct val="0"/>
              </a:spcBef>
              <a:spcAft>
                <a:spcPct val="0"/>
              </a:spcAft>
              <a:defRPr b="1">
                <a:latin typeface="Arial" charset="0"/>
              </a:defRPr>
            </a:lvl7pPr>
            <a:lvl8pPr marL="1371600" eaLnBrk="0" fontAlgn="base" hangingPunct="0">
              <a:lnSpc>
                <a:spcPct val="90000"/>
              </a:lnSpc>
              <a:spcBef>
                <a:spcPct val="0"/>
              </a:spcBef>
              <a:spcAft>
                <a:spcPct val="0"/>
              </a:spcAft>
              <a:defRPr b="1">
                <a:latin typeface="Arial" charset="0"/>
              </a:defRPr>
            </a:lvl8pPr>
            <a:lvl9pPr marL="1828800" eaLnBrk="0" fontAlgn="base" hangingPunct="0">
              <a:lnSpc>
                <a:spcPct val="90000"/>
              </a:lnSpc>
              <a:spcBef>
                <a:spcPct val="0"/>
              </a:spcBef>
              <a:spcAft>
                <a:spcPct val="0"/>
              </a:spcAft>
              <a:defRPr b="1">
                <a:latin typeface="Arial" charset="0"/>
              </a:defRPr>
            </a:lvl9pPr>
          </a:lstStyle>
          <a:p>
            <a:r>
              <a:rPr lang="en-US" altLang="en-US" sz="3600" dirty="0" smtClean="0"/>
              <a:t>Governance and Implementation Structure</a:t>
            </a:r>
            <a:endParaRPr lang="en-US" altLang="en-US" sz="3600" dirty="0"/>
          </a:p>
        </p:txBody>
      </p:sp>
      <p:sp>
        <p:nvSpPr>
          <p:cNvPr id="9" name="Rounded Rectangle 8"/>
          <p:cNvSpPr/>
          <p:nvPr/>
        </p:nvSpPr>
        <p:spPr>
          <a:xfrm>
            <a:off x="914400" y="1104900"/>
            <a:ext cx="7467600" cy="6477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accent5">
                    <a:lumMod val="75000"/>
                  </a:schemeClr>
                </a:solidFill>
              </a:rPr>
              <a:t>Inter-Agency Advisory </a:t>
            </a:r>
            <a:r>
              <a:rPr lang="en-US" dirty="0" smtClean="0">
                <a:solidFill>
                  <a:schemeClr val="accent5">
                    <a:lumMod val="75000"/>
                  </a:schemeClr>
                </a:solidFill>
              </a:rPr>
              <a:t>Committee – OMB, Treasury, OSTP, GSA and</a:t>
            </a:r>
          </a:p>
          <a:p>
            <a:pPr algn="ctr"/>
            <a:r>
              <a:rPr lang="en-US" dirty="0" smtClean="0">
                <a:solidFill>
                  <a:schemeClr val="accent5">
                    <a:lumMod val="75000"/>
                  </a:schemeClr>
                </a:solidFill>
              </a:rPr>
              <a:t>Representatives from: CFOC, BOAC, ACE, COFAR, CAOC, CIOC, PIC</a:t>
            </a:r>
            <a:endParaRPr lang="en-US" strike="sngStrike" dirty="0">
              <a:solidFill>
                <a:srgbClr val="FF0000"/>
              </a:solidFill>
            </a:endParaRPr>
          </a:p>
        </p:txBody>
      </p:sp>
      <p:sp>
        <p:nvSpPr>
          <p:cNvPr id="2" name="Slide Number Placeholder 1"/>
          <p:cNvSpPr>
            <a:spLocks noGrp="1"/>
          </p:cNvSpPr>
          <p:nvPr>
            <p:ph type="sldNum" sz="quarter" idx="12"/>
          </p:nvPr>
        </p:nvSpPr>
        <p:spPr>
          <a:xfrm>
            <a:off x="6705600" y="6492875"/>
            <a:ext cx="2133600" cy="365125"/>
          </a:xfrm>
        </p:spPr>
        <p:txBody>
          <a:bodyPr/>
          <a:lstStyle/>
          <a:p>
            <a:fld id="{6418283A-4265-4417-8086-0681D48278BE}" type="slidenum">
              <a:rPr lang="en-US" smtClean="0"/>
              <a:pPr/>
              <a:t>11</a:t>
            </a:fld>
            <a:endParaRPr lang="en-US" dirty="0"/>
          </a:p>
        </p:txBody>
      </p:sp>
    </p:spTree>
    <p:extLst>
      <p:ext uri="{BB962C8B-B14F-4D97-AF65-F5344CB8AC3E}">
        <p14:creationId xmlns:p14="http://schemas.microsoft.com/office/powerpoint/2010/main" val="325316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4" name="TextBox 3"/>
          <p:cNvSpPr txBox="1"/>
          <p:nvPr/>
        </p:nvSpPr>
        <p:spPr>
          <a:xfrm>
            <a:off x="381000" y="286043"/>
            <a:ext cx="83464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defPPr>
              <a:defRPr lang="en-US"/>
            </a:defPPr>
            <a:lvl1pPr algn="ctr" eaLnBrk="0" fontAlgn="base" hangingPunct="0">
              <a:lnSpc>
                <a:spcPct val="90000"/>
              </a:lnSpc>
              <a:spcBef>
                <a:spcPct val="0"/>
              </a:spcBef>
              <a:spcAft>
                <a:spcPct val="0"/>
              </a:spcAft>
              <a:defRPr sz="4000" b="1" i="1" kern="0">
                <a:solidFill>
                  <a:srgbClr val="003399"/>
                </a:solidFill>
                <a:latin typeface="+mj-lt"/>
                <a:ea typeface="ＭＳ Ｐゴシック" pitchFamily="34" charset="-128"/>
                <a:cs typeface="ＭＳ Ｐゴシック" pitchFamily="-1" charset="-128"/>
              </a:defRPr>
            </a:lvl1pPr>
            <a:lvl2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2pPr>
            <a:lvl3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3pPr>
            <a:lvl4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4pPr>
            <a:lvl5pPr eaLnBrk="0" fontAlgn="base" hangingPunct="0">
              <a:lnSpc>
                <a:spcPct val="90000"/>
              </a:lnSpc>
              <a:spcBef>
                <a:spcPct val="0"/>
              </a:spcBef>
              <a:spcAft>
                <a:spcPct val="0"/>
              </a:spcAft>
              <a:defRPr b="1">
                <a:latin typeface="Arial" charset="0"/>
                <a:ea typeface="ＭＳ Ｐゴシック" pitchFamily="-1" charset="-128"/>
                <a:cs typeface="ＭＳ Ｐゴシック" pitchFamily="-1" charset="-128"/>
              </a:defRPr>
            </a:lvl5pPr>
            <a:lvl6pPr marL="457200" eaLnBrk="0" fontAlgn="base" hangingPunct="0">
              <a:lnSpc>
                <a:spcPct val="90000"/>
              </a:lnSpc>
              <a:spcBef>
                <a:spcPct val="0"/>
              </a:spcBef>
              <a:spcAft>
                <a:spcPct val="0"/>
              </a:spcAft>
              <a:defRPr b="1">
                <a:latin typeface="Arial" charset="0"/>
              </a:defRPr>
            </a:lvl6pPr>
            <a:lvl7pPr marL="914400" eaLnBrk="0" fontAlgn="base" hangingPunct="0">
              <a:lnSpc>
                <a:spcPct val="90000"/>
              </a:lnSpc>
              <a:spcBef>
                <a:spcPct val="0"/>
              </a:spcBef>
              <a:spcAft>
                <a:spcPct val="0"/>
              </a:spcAft>
              <a:defRPr b="1">
                <a:latin typeface="Arial" charset="0"/>
              </a:defRPr>
            </a:lvl7pPr>
            <a:lvl8pPr marL="1371600" eaLnBrk="0" fontAlgn="base" hangingPunct="0">
              <a:lnSpc>
                <a:spcPct val="90000"/>
              </a:lnSpc>
              <a:spcBef>
                <a:spcPct val="0"/>
              </a:spcBef>
              <a:spcAft>
                <a:spcPct val="0"/>
              </a:spcAft>
              <a:defRPr b="1">
                <a:latin typeface="Arial" charset="0"/>
              </a:defRPr>
            </a:lvl8pPr>
            <a:lvl9pPr marL="1828800" eaLnBrk="0" fontAlgn="base" hangingPunct="0">
              <a:lnSpc>
                <a:spcPct val="90000"/>
              </a:lnSpc>
              <a:spcBef>
                <a:spcPct val="0"/>
              </a:spcBef>
              <a:spcAft>
                <a:spcPct val="0"/>
              </a:spcAft>
              <a:defRPr b="1">
                <a:latin typeface="Arial" charset="0"/>
              </a:defRPr>
            </a:lvl9pPr>
          </a:lstStyle>
          <a:p>
            <a:r>
              <a:rPr lang="en-US" sz="3200" dirty="0" smtClean="0"/>
              <a:t>Creating Value through Better Access </a:t>
            </a:r>
            <a:r>
              <a:rPr lang="en-US" sz="3200" dirty="0"/>
              <a:t>to Data</a:t>
            </a:r>
          </a:p>
        </p:txBody>
      </p:sp>
      <p:graphicFrame>
        <p:nvGraphicFramePr>
          <p:cNvPr id="7" name="Table 6"/>
          <p:cNvGraphicFramePr>
            <a:graphicFrameLocks noGrp="1"/>
          </p:cNvGraphicFramePr>
          <p:nvPr>
            <p:extLst>
              <p:ext uri="{D42A27DB-BD31-4B8C-83A1-F6EECF244321}">
                <p14:modId xmlns:p14="http://schemas.microsoft.com/office/powerpoint/2010/main" val="879745196"/>
              </p:ext>
            </p:extLst>
          </p:nvPr>
        </p:nvGraphicFramePr>
        <p:xfrm>
          <a:off x="457200" y="886207"/>
          <a:ext cx="8498804" cy="5590793"/>
        </p:xfrm>
        <a:graphic>
          <a:graphicData uri="http://schemas.openxmlformats.org/drawingml/2006/table">
            <a:tbl>
              <a:tblPr firstRow="1" bandRow="1">
                <a:tableStyleId>{3B4B98B0-60AC-42C2-AFA5-B58CD77FA1E5}</a:tableStyleId>
              </a:tblPr>
              <a:tblGrid>
                <a:gridCol w="2895599"/>
                <a:gridCol w="5603205"/>
              </a:tblGrid>
              <a:tr h="375870">
                <a:tc>
                  <a:txBody>
                    <a:bodyPr/>
                    <a:lstStyle/>
                    <a:p>
                      <a:r>
                        <a:rPr lang="en-US" sz="2000" b="1" i="0" kern="0" dirty="0" smtClean="0">
                          <a:solidFill>
                            <a:srgbClr val="003399"/>
                          </a:solidFill>
                          <a:latin typeface="+mj-lt"/>
                          <a:ea typeface="ＭＳ Ｐゴシック" pitchFamily="34" charset="-128"/>
                          <a:cs typeface="ＭＳ Ｐゴシック" pitchFamily="-1" charset="-128"/>
                        </a:rPr>
                        <a:t>Benefits</a:t>
                      </a:r>
                      <a:endParaRPr lang="en-US" sz="2000" b="1" i="0" kern="0" dirty="0">
                        <a:solidFill>
                          <a:srgbClr val="003399"/>
                        </a:solidFill>
                        <a:latin typeface="+mj-lt"/>
                        <a:ea typeface="ＭＳ Ｐゴシック" pitchFamily="34" charset="-128"/>
                        <a:cs typeface="ＭＳ Ｐゴシック" pitchFamily="-1" charset="-128"/>
                      </a:endParaRPr>
                    </a:p>
                  </a:txBody>
                  <a:tcPr/>
                </a:tc>
                <a:tc>
                  <a:txBody>
                    <a:bodyPr/>
                    <a:lstStyle/>
                    <a:p>
                      <a:r>
                        <a:rPr lang="en-US" sz="2000" b="1" i="0" kern="0" dirty="0" smtClean="0">
                          <a:solidFill>
                            <a:srgbClr val="003399"/>
                          </a:solidFill>
                          <a:latin typeface="+mj-lt"/>
                          <a:ea typeface="ＭＳ Ｐゴシック" pitchFamily="34" charset="-128"/>
                          <a:cs typeface="ＭＳ Ｐゴシック" pitchFamily="-1" charset="-128"/>
                        </a:rPr>
                        <a:t>Examples of use cases</a:t>
                      </a:r>
                      <a:endParaRPr lang="en-US" sz="2000" b="1" i="0" kern="0" dirty="0">
                        <a:solidFill>
                          <a:srgbClr val="003399"/>
                        </a:solidFill>
                        <a:latin typeface="+mj-lt"/>
                        <a:ea typeface="ＭＳ Ｐゴシック" pitchFamily="34" charset="-128"/>
                        <a:cs typeface="ＭＳ Ｐゴシック" pitchFamily="-1" charset="-128"/>
                      </a:endParaRPr>
                    </a:p>
                  </a:txBody>
                  <a:tcPr/>
                </a:tc>
              </a:tr>
              <a:tr h="951961">
                <a:tc>
                  <a:txBody>
                    <a:bodyPr/>
                    <a:lstStyle/>
                    <a:p>
                      <a:r>
                        <a:rPr lang="en-US" b="1" dirty="0" smtClean="0"/>
                        <a:t>Provide</a:t>
                      </a:r>
                      <a:r>
                        <a:rPr lang="en-US" b="1" baseline="0" dirty="0" smtClean="0"/>
                        <a:t> </a:t>
                      </a:r>
                      <a:r>
                        <a:rPr lang="en-US" b="1" dirty="0" smtClean="0"/>
                        <a:t>Transparency </a:t>
                      </a:r>
                      <a:r>
                        <a:rPr lang="en-US" b="0" dirty="0" smtClean="0"/>
                        <a:t>Reduce fraud and mitigate risk</a:t>
                      </a:r>
                      <a:endParaRPr lang="en-US" b="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t>Disaster relief spending:</a:t>
                      </a:r>
                      <a:r>
                        <a:rPr lang="en-US" b="1" baseline="0" dirty="0" smtClean="0"/>
                        <a:t> </a:t>
                      </a:r>
                      <a:r>
                        <a:rPr lang="en-US" dirty="0" smtClean="0"/>
                        <a:t>Reduce time spent on answering requests by making it easy for stakeholders to find accurate information</a:t>
                      </a:r>
                    </a:p>
                  </a:txBody>
                  <a:tcPr/>
                </a:tc>
              </a:tr>
              <a:tr h="1156522">
                <a:tc>
                  <a:txBody>
                    <a:bodyPr/>
                    <a:lstStyle/>
                    <a:p>
                      <a:r>
                        <a:rPr lang="en-US" b="1" dirty="0" smtClean="0"/>
                        <a:t>Greater</a:t>
                      </a:r>
                      <a:r>
                        <a:rPr lang="en-US" b="1" baseline="0" dirty="0" smtClean="0"/>
                        <a:t> insights </a:t>
                      </a:r>
                    </a:p>
                    <a:p>
                      <a:r>
                        <a:rPr lang="en-US" b="0" baseline="0" dirty="0" smtClean="0"/>
                        <a:t>Expose variation and use benchmarks/best practices to assess best approach</a:t>
                      </a:r>
                      <a:endParaRPr lang="en-US" b="0" dirty="0"/>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t>Improve</a:t>
                      </a:r>
                      <a:r>
                        <a:rPr lang="en-US" b="1" baseline="0" dirty="0" smtClean="0"/>
                        <a:t> grantee oversight</a:t>
                      </a:r>
                      <a:r>
                        <a:rPr lang="en-US" baseline="0" dirty="0" smtClean="0"/>
                        <a:t>: Agencies can compare grant funding use and depletion across recipients (e.g., state-level comparisons for education and infrastructure spending)</a:t>
                      </a:r>
                      <a:endParaRPr lang="en-US" dirty="0"/>
                    </a:p>
                  </a:txBody>
                  <a:tcPr/>
                </a:tc>
              </a:tr>
              <a:tr h="867392">
                <a:tc>
                  <a:txBody>
                    <a:bodyPr/>
                    <a:lstStyle/>
                    <a:p>
                      <a:r>
                        <a:rPr lang="en-US" b="1" dirty="0" smtClean="0"/>
                        <a:t>Customize services/actions </a:t>
                      </a:r>
                      <a:r>
                        <a:rPr lang="en-US" b="0" dirty="0" smtClean="0"/>
                        <a:t>Segment</a:t>
                      </a:r>
                      <a:r>
                        <a:rPr lang="en-US" b="0" baseline="0" dirty="0" smtClean="0"/>
                        <a:t> populations to customize actions</a:t>
                      </a:r>
                      <a:endParaRPr lang="en-US" b="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t>Loans and fraud management</a:t>
                      </a:r>
                      <a:r>
                        <a:rPr lang="en-US" dirty="0" smtClean="0"/>
                        <a:t>: Identify and proactively address risks and fraud</a:t>
                      </a:r>
                      <a:endParaRPr lang="en-US" dirty="0"/>
                    </a:p>
                  </a:txBody>
                  <a:tcPr/>
                </a:tc>
              </a:tr>
              <a:tr h="927422">
                <a:tc>
                  <a:txBody>
                    <a:bodyPr/>
                    <a:lstStyle/>
                    <a:p>
                      <a:r>
                        <a:rPr lang="en-US" b="1" dirty="0" smtClean="0"/>
                        <a:t>Enable data</a:t>
                      </a:r>
                      <a:r>
                        <a:rPr lang="en-US" b="1" baseline="0" dirty="0" smtClean="0"/>
                        <a:t> driven decisions </a:t>
                      </a:r>
                      <a:r>
                        <a:rPr lang="en-US" b="0" baseline="0" dirty="0" smtClean="0"/>
                        <a:t>Faster, more accurate, less biased decisions</a:t>
                      </a:r>
                      <a:endParaRPr lang="en-US" b="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t>Performance</a:t>
                      </a:r>
                      <a:r>
                        <a:rPr lang="en-US" b="1" baseline="0" dirty="0" smtClean="0"/>
                        <a:t> based decision making</a:t>
                      </a:r>
                      <a:r>
                        <a:rPr lang="en-US" baseline="0" dirty="0" smtClean="0"/>
                        <a:t>: </a:t>
                      </a:r>
                      <a:r>
                        <a:rPr lang="en-US" dirty="0" smtClean="0"/>
                        <a:t>Better decision making by being able to better</a:t>
                      </a:r>
                      <a:r>
                        <a:rPr lang="en-US" baseline="0" dirty="0" smtClean="0"/>
                        <a:t> track </a:t>
                      </a:r>
                      <a:r>
                        <a:rPr lang="en-US" dirty="0" smtClean="0"/>
                        <a:t>performance and spending</a:t>
                      </a:r>
                    </a:p>
                  </a:txBody>
                  <a:tcPr/>
                </a:tc>
              </a:tr>
              <a:tr h="1212050">
                <a:tc>
                  <a:txBody>
                    <a:bodyPr/>
                    <a:lstStyle/>
                    <a:p>
                      <a:r>
                        <a:rPr lang="en-US" b="1" dirty="0" smtClean="0"/>
                        <a:t>Enable Innovation </a:t>
                      </a:r>
                    </a:p>
                    <a:p>
                      <a:r>
                        <a:rPr lang="en-US" b="0" dirty="0" smtClean="0"/>
                        <a:t>Create or enhance products and services</a:t>
                      </a:r>
                      <a:endParaRPr lang="en-US" b="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t>Economic</a:t>
                      </a:r>
                      <a:r>
                        <a:rPr lang="en-US" b="1" baseline="0" dirty="0" smtClean="0"/>
                        <a:t> growth</a:t>
                      </a:r>
                      <a:r>
                        <a:rPr lang="en-US" baseline="0" dirty="0" smtClean="0"/>
                        <a:t>: Providing open and consumable data will help new and existing businesses </a:t>
                      </a:r>
                      <a:r>
                        <a:rPr lang="en-US" dirty="0" smtClean="0"/>
                        <a:t>to use data to inform activities (e.g., national weather service, geospatial</a:t>
                      </a:r>
                      <a:r>
                        <a:rPr lang="en-US" baseline="0" dirty="0" smtClean="0"/>
                        <a:t> data)</a:t>
                      </a:r>
                      <a:endParaRPr lang="en-US" dirty="0" smtClean="0"/>
                    </a:p>
                  </a:txBody>
                  <a:tcPr/>
                </a:tc>
              </a:tr>
            </a:tbl>
          </a:graphicData>
        </a:graphic>
      </p:graphicFrame>
      <p:sp>
        <p:nvSpPr>
          <p:cNvPr id="2" name="Slide Number Placeholder 1"/>
          <p:cNvSpPr>
            <a:spLocks noGrp="1"/>
          </p:cNvSpPr>
          <p:nvPr>
            <p:ph type="sldNum" sz="quarter" idx="12"/>
          </p:nvPr>
        </p:nvSpPr>
        <p:spPr/>
        <p:txBody>
          <a:bodyPr/>
          <a:lstStyle/>
          <a:p>
            <a:fld id="{3D01BA74-61B3-43B4-9ACF-4A1642E00F5C}" type="slidenum">
              <a:rPr lang="en-US" smtClean="0"/>
              <a:t>12</a:t>
            </a:fld>
            <a:endParaRPr lang="en-US"/>
          </a:p>
        </p:txBody>
      </p:sp>
    </p:spTree>
    <p:extLst>
      <p:ext uri="{BB962C8B-B14F-4D97-AF65-F5344CB8AC3E}">
        <p14:creationId xmlns:p14="http://schemas.microsoft.com/office/powerpoint/2010/main" val="166979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9" y="40580"/>
            <a:ext cx="9198999" cy="6900476"/>
          </a:xfrm>
          <a:prstGeom prst="rect">
            <a:avLst/>
          </a:prstGeom>
        </p:spPr>
      </p:pic>
      <p:sp>
        <p:nvSpPr>
          <p:cNvPr id="7" name="Title 1"/>
          <p:cNvSpPr txBox="1">
            <a:spLocks/>
          </p:cNvSpPr>
          <p:nvPr/>
        </p:nvSpPr>
        <p:spPr>
          <a:xfrm>
            <a:off x="508000" y="506334"/>
            <a:ext cx="7772400" cy="738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900" b="1" spc="-150" dirty="0" smtClean="0">
                <a:solidFill>
                  <a:schemeClr val="tx2">
                    <a:lumMod val="75000"/>
                  </a:schemeClr>
                </a:solidFill>
              </a:rPr>
              <a:t>What is Ahead of Us?</a:t>
            </a:r>
            <a:endParaRPr lang="en-US" sz="3900" b="1" spc="-150"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43DEACB1-811F-EA40-ABEE-4DC7C0517BB1}" type="slidenum">
              <a:rPr lang="en-US" smtClean="0">
                <a:solidFill>
                  <a:srgbClr val="FFFFFF"/>
                </a:solidFill>
              </a:rPr>
              <a:t>13</a:t>
            </a:fld>
            <a:endParaRPr lang="en-US"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27" y="6164951"/>
            <a:ext cx="1705479" cy="556524"/>
          </a:xfrm>
          <a:prstGeom prst="rect">
            <a:avLst/>
          </a:prstGeom>
        </p:spPr>
      </p:pic>
      <p:sp>
        <p:nvSpPr>
          <p:cNvPr id="8" name="TextBox 7"/>
          <p:cNvSpPr txBox="1"/>
          <p:nvPr/>
        </p:nvSpPr>
        <p:spPr>
          <a:xfrm>
            <a:off x="508001" y="1492779"/>
            <a:ext cx="8178799" cy="5078313"/>
          </a:xfrm>
          <a:prstGeom prst="rect">
            <a:avLst/>
          </a:prstGeom>
          <a:noFill/>
        </p:spPr>
        <p:txBody>
          <a:bodyPr wrap="square" rtlCol="0">
            <a:spAutoFit/>
          </a:bodyPr>
          <a:lstStyle/>
          <a:p>
            <a:pPr marL="285750" indent="-285750" eaLnBrk="0" hangingPunct="0">
              <a:spcAft>
                <a:spcPts val="1200"/>
              </a:spcAft>
              <a:buClr>
                <a:srgbClr val="0B1F65"/>
              </a:buClr>
              <a:buFont typeface="Arial" panose="020B0604020202020204" pitchFamily="34" charset="0"/>
              <a:buChar char="•"/>
              <a:defRPr/>
            </a:pPr>
            <a:r>
              <a:rPr lang="en-US" sz="2400" dirty="0" smtClean="0"/>
              <a:t>Finalize the </a:t>
            </a:r>
            <a:r>
              <a:rPr lang="en-US" sz="2400" dirty="0"/>
              <a:t>plan to implement the DATA Act</a:t>
            </a:r>
            <a:r>
              <a:rPr lang="en-US" sz="2400" dirty="0" smtClean="0"/>
              <a:t>.</a:t>
            </a:r>
          </a:p>
          <a:p>
            <a:pPr marL="285750" indent="-285750" eaLnBrk="0" hangingPunct="0">
              <a:spcAft>
                <a:spcPts val="1200"/>
              </a:spcAft>
              <a:buClr>
                <a:srgbClr val="0B1F65"/>
              </a:buClr>
              <a:buFont typeface="Arial" panose="020B0604020202020204" pitchFamily="34" charset="0"/>
              <a:buChar char="•"/>
              <a:defRPr/>
            </a:pPr>
            <a:r>
              <a:rPr lang="en-US" sz="2400" dirty="0" smtClean="0"/>
              <a:t>Develop and </a:t>
            </a:r>
            <a:r>
              <a:rPr lang="en-US" sz="2400" dirty="0"/>
              <a:t>implement an outreach model for all federal and non-federal stakeholders</a:t>
            </a:r>
            <a:r>
              <a:rPr lang="en-US" sz="2400" dirty="0" smtClean="0"/>
              <a:t>.</a:t>
            </a:r>
          </a:p>
          <a:p>
            <a:pPr marL="285750" indent="-285750" eaLnBrk="0" hangingPunct="0">
              <a:spcAft>
                <a:spcPts val="1200"/>
              </a:spcAft>
              <a:buClr>
                <a:srgbClr val="0B1F65"/>
              </a:buClr>
              <a:buFont typeface="Arial" panose="020B0604020202020204" pitchFamily="34" charset="0"/>
              <a:buChar char="•"/>
              <a:defRPr/>
            </a:pPr>
            <a:r>
              <a:rPr lang="en-US" sz="2400" dirty="0" smtClean="0"/>
              <a:t>Consult with  </a:t>
            </a:r>
            <a:r>
              <a:rPr lang="en-US" sz="2400" dirty="0"/>
              <a:t>public and private stakeholders in establishing the data standards</a:t>
            </a:r>
            <a:r>
              <a:rPr lang="en-US" sz="2400" dirty="0" smtClean="0"/>
              <a:t>.</a:t>
            </a:r>
          </a:p>
          <a:p>
            <a:pPr marL="285750" indent="-285750" eaLnBrk="0" hangingPunct="0">
              <a:spcAft>
                <a:spcPts val="1200"/>
              </a:spcAft>
              <a:buClr>
                <a:srgbClr val="0B1F65"/>
              </a:buClr>
              <a:buFont typeface="Arial" panose="020B0604020202020204" pitchFamily="34" charset="0"/>
              <a:buChar char="•"/>
              <a:defRPr/>
            </a:pPr>
            <a:r>
              <a:rPr lang="en-US" sz="2400" dirty="0" smtClean="0"/>
              <a:t>Standardize the data element definitions.</a:t>
            </a:r>
          </a:p>
          <a:p>
            <a:pPr marL="285750" indent="-285750" eaLnBrk="0" hangingPunct="0">
              <a:spcAft>
                <a:spcPts val="1200"/>
              </a:spcAft>
              <a:buClr>
                <a:srgbClr val="0B1F65"/>
              </a:buClr>
              <a:buFont typeface="Arial" panose="020B0604020202020204" pitchFamily="34" charset="0"/>
              <a:buChar char="•"/>
              <a:defRPr/>
            </a:pPr>
            <a:r>
              <a:rPr lang="en-US" sz="2400" dirty="0" smtClean="0"/>
              <a:t>Develop a blueprint of the data elements based on the standard definitions.</a:t>
            </a:r>
          </a:p>
          <a:p>
            <a:pPr marL="285750" indent="-285750" eaLnBrk="0" hangingPunct="0">
              <a:spcAft>
                <a:spcPts val="1200"/>
              </a:spcAft>
              <a:buClr>
                <a:srgbClr val="0B1F65"/>
              </a:buClr>
              <a:buFont typeface="Arial" panose="020B0604020202020204" pitchFamily="34" charset="0"/>
              <a:buChar char="•"/>
              <a:defRPr/>
            </a:pPr>
            <a:r>
              <a:rPr lang="en-US" sz="2400" dirty="0" smtClean="0"/>
              <a:t>Continue </a:t>
            </a:r>
            <a:r>
              <a:rPr lang="en-US" sz="2400" dirty="0"/>
              <a:t>pilot effort on data exchange standards and publication options.</a:t>
            </a:r>
          </a:p>
          <a:p>
            <a:pPr marL="285750" indent="-285750" eaLnBrk="0" hangingPunct="0">
              <a:spcAft>
                <a:spcPts val="1200"/>
              </a:spcAft>
              <a:buClr>
                <a:srgbClr val="0B1F65"/>
              </a:buClr>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348063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7" name="Title 1"/>
          <p:cNvSpPr txBox="1">
            <a:spLocks/>
          </p:cNvSpPr>
          <p:nvPr/>
        </p:nvSpPr>
        <p:spPr>
          <a:xfrm>
            <a:off x="508000" y="506334"/>
            <a:ext cx="7772400" cy="738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800" b="1" spc="-150" dirty="0" smtClean="0">
                <a:solidFill>
                  <a:schemeClr val="tx2">
                    <a:lumMod val="75000"/>
                  </a:schemeClr>
                </a:solidFill>
              </a:rPr>
              <a:t>DATA Act Summary</a:t>
            </a:r>
            <a:endParaRPr lang="en-US" sz="3800" b="1" spc="-150"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43DEACB1-811F-EA40-ABEE-4DC7C0517BB1}" type="slidenum">
              <a:rPr lang="en-US" smtClean="0">
                <a:solidFill>
                  <a:srgbClr val="FFFFFF"/>
                </a:solidFill>
              </a:rPr>
              <a:t>2</a:t>
            </a:fld>
            <a:endParaRPr lang="en-US"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27" y="6164951"/>
            <a:ext cx="1705479" cy="556524"/>
          </a:xfrm>
          <a:prstGeom prst="rect">
            <a:avLst/>
          </a:prstGeom>
        </p:spPr>
      </p:pic>
      <p:sp>
        <p:nvSpPr>
          <p:cNvPr id="8" name="TextBox 7"/>
          <p:cNvSpPr txBox="1"/>
          <p:nvPr/>
        </p:nvSpPr>
        <p:spPr>
          <a:xfrm>
            <a:off x="508001" y="1294355"/>
            <a:ext cx="8178799" cy="4093428"/>
          </a:xfrm>
          <a:prstGeom prst="rect">
            <a:avLst/>
          </a:prstGeom>
          <a:noFill/>
        </p:spPr>
        <p:txBody>
          <a:bodyPr wrap="square" rtlCol="0">
            <a:spAutoFit/>
          </a:bodyPr>
          <a:lstStyle/>
          <a:p>
            <a:pPr marL="285750" indent="-285750">
              <a:spcAft>
                <a:spcPts val="1200"/>
              </a:spcAft>
              <a:buClr>
                <a:schemeClr val="bg1">
                  <a:lumMod val="50000"/>
                </a:schemeClr>
              </a:buClr>
              <a:buFont typeface="Arial" panose="020B0604020202020204" pitchFamily="34" charset="0"/>
              <a:buChar char="•"/>
            </a:pPr>
            <a:r>
              <a:rPr lang="en-US" altLang="en-US" sz="2000" dirty="0"/>
              <a:t>Purpose: to establish government-wide financial data standards and increase the availability, accuracy, and usefulness of Federal spending information.</a:t>
            </a:r>
          </a:p>
          <a:p>
            <a:pPr marL="285750" indent="-285750">
              <a:spcAft>
                <a:spcPts val="1200"/>
              </a:spcAft>
              <a:buClr>
                <a:schemeClr val="bg1">
                  <a:lumMod val="50000"/>
                </a:schemeClr>
              </a:buClr>
              <a:buFont typeface="Arial" panose="020B0604020202020204" pitchFamily="34" charset="0"/>
              <a:buChar char="•"/>
            </a:pPr>
            <a:r>
              <a:rPr lang="en-US" altLang="en-US" sz="2000" dirty="0" smtClean="0"/>
              <a:t>Passed Congress on </a:t>
            </a:r>
            <a:r>
              <a:rPr lang="en-US" altLang="en-US" sz="2000" dirty="0"/>
              <a:t>April 28.  Signed into law on May 9, 2014 (P.L. 113-101).</a:t>
            </a:r>
          </a:p>
          <a:p>
            <a:pPr marL="285750" indent="-285750">
              <a:spcAft>
                <a:spcPts val="1200"/>
              </a:spcAft>
              <a:buClr>
                <a:schemeClr val="bg1">
                  <a:lumMod val="50000"/>
                </a:schemeClr>
              </a:buClr>
              <a:buFont typeface="Arial" panose="020B0604020202020204" pitchFamily="34" charset="0"/>
              <a:buChar char="•"/>
            </a:pPr>
            <a:r>
              <a:rPr lang="en-US" altLang="en-US" sz="2000" dirty="0"/>
              <a:t>Amends the Federal Funding Accountability and Transparency Act (FFATA) to require full disclosure of Federal agency expenditures. </a:t>
            </a:r>
          </a:p>
          <a:p>
            <a:pPr marL="285750" indent="-285750">
              <a:spcAft>
                <a:spcPts val="1200"/>
              </a:spcAft>
              <a:buClr>
                <a:schemeClr val="bg1">
                  <a:lumMod val="50000"/>
                </a:schemeClr>
              </a:buClr>
              <a:buFont typeface="Arial" panose="020B0604020202020204" pitchFamily="34" charset="0"/>
              <a:buChar char="•"/>
            </a:pPr>
            <a:r>
              <a:rPr lang="en-US" altLang="en-US" sz="2000" dirty="0"/>
              <a:t>It also requires the development of Government-wide data standards, takes steps to simplify financial reporting, and improves the quality of the spending data.</a:t>
            </a:r>
          </a:p>
          <a:p>
            <a:pPr marL="285750" indent="-285750" eaLnBrk="0" hangingPunct="0">
              <a:spcAft>
                <a:spcPts val="1200"/>
              </a:spcAft>
              <a:buClr>
                <a:srgbClr val="0B1F65"/>
              </a:buClr>
              <a:buFont typeface="Arial" panose="020B0604020202020204" pitchFamily="34" charset="0"/>
              <a:buChar char="•"/>
              <a:defRPr/>
            </a:pPr>
            <a:endParaRPr lang="en-US" sz="2000" dirty="0" smtClean="0">
              <a:solidFill>
                <a:schemeClr val="bg1">
                  <a:lumMod val="50000"/>
                </a:schemeClr>
              </a:solidFill>
            </a:endParaRPr>
          </a:p>
        </p:txBody>
      </p:sp>
    </p:spTree>
    <p:extLst>
      <p:ext uri="{BB962C8B-B14F-4D97-AF65-F5344CB8AC3E}">
        <p14:creationId xmlns:p14="http://schemas.microsoft.com/office/powerpoint/2010/main" val="283027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7" name="Title 1"/>
          <p:cNvSpPr txBox="1">
            <a:spLocks/>
          </p:cNvSpPr>
          <p:nvPr/>
        </p:nvSpPr>
        <p:spPr>
          <a:xfrm>
            <a:off x="508000" y="506334"/>
            <a:ext cx="7772400" cy="738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800" b="1" spc="-150" dirty="0" smtClean="0">
                <a:solidFill>
                  <a:schemeClr val="tx2">
                    <a:lumMod val="75000"/>
                  </a:schemeClr>
                </a:solidFill>
              </a:rPr>
              <a:t>Treasury Key Roles</a:t>
            </a:r>
            <a:endParaRPr lang="en-US" sz="3800" b="1" spc="-150"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43DEACB1-811F-EA40-ABEE-4DC7C0517BB1}" type="slidenum">
              <a:rPr lang="en-US" smtClean="0">
                <a:solidFill>
                  <a:srgbClr val="FFFFFF"/>
                </a:solidFill>
              </a:rPr>
              <a:t>3</a:t>
            </a:fld>
            <a:endParaRPr lang="en-US"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27" y="6164951"/>
            <a:ext cx="1705479" cy="556524"/>
          </a:xfrm>
          <a:prstGeom prst="rect">
            <a:avLst/>
          </a:prstGeom>
        </p:spPr>
      </p:pic>
      <p:sp>
        <p:nvSpPr>
          <p:cNvPr id="8" name="TextBox 7"/>
          <p:cNvSpPr txBox="1"/>
          <p:nvPr/>
        </p:nvSpPr>
        <p:spPr>
          <a:xfrm>
            <a:off x="508001" y="1294355"/>
            <a:ext cx="8178799" cy="3877985"/>
          </a:xfrm>
          <a:prstGeom prst="rect">
            <a:avLst/>
          </a:prstGeom>
          <a:noFill/>
        </p:spPr>
        <p:txBody>
          <a:bodyPr wrap="square" rtlCol="0">
            <a:spAutoFit/>
          </a:bodyPr>
          <a:lstStyle/>
          <a:p>
            <a:pPr marL="285750" indent="-285750" eaLnBrk="0" hangingPunct="0">
              <a:spcAft>
                <a:spcPts val="1200"/>
              </a:spcAft>
              <a:buClr>
                <a:srgbClr val="0B1F65"/>
              </a:buClr>
              <a:buFont typeface="Arial" panose="020B0604020202020204" pitchFamily="34" charset="0"/>
              <a:buChar char="•"/>
              <a:defRPr/>
            </a:pPr>
            <a:r>
              <a:rPr lang="en-US" sz="2400" dirty="0" smtClean="0"/>
              <a:t>Co-establish with OMB government-wide financial data standards.</a:t>
            </a:r>
          </a:p>
          <a:p>
            <a:pPr marL="285750" indent="-285750" eaLnBrk="0" hangingPunct="0">
              <a:spcAft>
                <a:spcPts val="1200"/>
              </a:spcAft>
              <a:buClr>
                <a:srgbClr val="0B1F65"/>
              </a:buClr>
              <a:buFont typeface="Arial" panose="020B0604020202020204" pitchFamily="34" charset="0"/>
              <a:buChar char="•"/>
              <a:defRPr/>
            </a:pPr>
            <a:r>
              <a:rPr lang="en-US" sz="2400" dirty="0" smtClean="0"/>
              <a:t>Lead </a:t>
            </a:r>
            <a:r>
              <a:rPr lang="en-US" sz="2400" dirty="0"/>
              <a:t>the Government-wide implementation of the DATA </a:t>
            </a:r>
            <a:r>
              <a:rPr lang="en-US" sz="2400" dirty="0" smtClean="0"/>
              <a:t>Act.</a:t>
            </a:r>
            <a:endParaRPr lang="en-US" sz="2400" dirty="0"/>
          </a:p>
          <a:p>
            <a:pPr marL="285750" indent="-285750" eaLnBrk="0" hangingPunct="0">
              <a:spcAft>
                <a:spcPts val="1200"/>
              </a:spcAft>
              <a:buClr>
                <a:srgbClr val="0B1F65"/>
              </a:buClr>
              <a:buFont typeface="Arial" panose="020B0604020202020204" pitchFamily="34" charset="0"/>
              <a:buChar char="•"/>
              <a:defRPr/>
            </a:pPr>
            <a:r>
              <a:rPr lang="en-US" sz="2400" dirty="0"/>
              <a:t>Publish additional expenditures information on USAspending.gov no later than three years after </a:t>
            </a:r>
            <a:r>
              <a:rPr lang="en-US" sz="2400" dirty="0" smtClean="0"/>
              <a:t>enactment.</a:t>
            </a:r>
            <a:endParaRPr lang="en-US" sz="2400" dirty="0"/>
          </a:p>
          <a:p>
            <a:pPr marL="285750" indent="-285750" eaLnBrk="0" hangingPunct="0">
              <a:spcAft>
                <a:spcPts val="1200"/>
              </a:spcAft>
              <a:buClr>
                <a:srgbClr val="0B1F65"/>
              </a:buClr>
              <a:buFont typeface="Arial" panose="020B0604020202020204" pitchFamily="34" charset="0"/>
              <a:buChar char="•"/>
              <a:defRPr/>
            </a:pPr>
            <a:r>
              <a:rPr lang="en-US" sz="2400" dirty="0" smtClean="0"/>
              <a:t>Create </a:t>
            </a:r>
            <a:r>
              <a:rPr lang="en-US" sz="2400" dirty="0"/>
              <a:t>a data analysis center (or expand an existing service) to support the prevention and reduction of improper payments by Federal agencies and improve efficiency and transparency in the federal </a:t>
            </a:r>
            <a:r>
              <a:rPr lang="en-US" sz="2400" dirty="0" smtClean="0"/>
              <a:t>government.</a:t>
            </a:r>
            <a:endParaRPr lang="en-US" sz="2400" dirty="0"/>
          </a:p>
        </p:txBody>
      </p:sp>
    </p:spTree>
    <p:extLst>
      <p:ext uri="{BB962C8B-B14F-4D97-AF65-F5344CB8AC3E}">
        <p14:creationId xmlns:p14="http://schemas.microsoft.com/office/powerpoint/2010/main" val="212119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7" name="Title 1"/>
          <p:cNvSpPr txBox="1">
            <a:spLocks/>
          </p:cNvSpPr>
          <p:nvPr/>
        </p:nvSpPr>
        <p:spPr>
          <a:xfrm>
            <a:off x="508000" y="506334"/>
            <a:ext cx="7772400" cy="738267"/>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altLang="en-US" sz="4800" b="1" dirty="0">
                <a:solidFill>
                  <a:schemeClr val="tx2">
                    <a:lumMod val="75000"/>
                  </a:schemeClr>
                </a:solidFill>
                <a:ea typeface="ＭＳ Ｐゴシック" pitchFamily="34" charset="-128"/>
              </a:rPr>
              <a:t>DATA Act Implementation Timeline</a:t>
            </a:r>
            <a:endParaRPr lang="en-US" sz="4800" b="1" spc="-150"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43DEACB1-811F-EA40-ABEE-4DC7C0517BB1}" type="slidenum">
              <a:rPr lang="en-US" smtClean="0">
                <a:solidFill>
                  <a:srgbClr val="FFFFFF"/>
                </a:solidFill>
              </a:rPr>
              <a:t>4</a:t>
            </a:fld>
            <a:endParaRPr lang="en-US"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27" y="6164951"/>
            <a:ext cx="1705479" cy="556524"/>
          </a:xfrm>
          <a:prstGeom prst="rect">
            <a:avLst/>
          </a:prstGeom>
        </p:spPr>
      </p:pic>
      <p:sp>
        <p:nvSpPr>
          <p:cNvPr id="10" name="Rectangle 9"/>
          <p:cNvSpPr/>
          <p:nvPr/>
        </p:nvSpPr>
        <p:spPr>
          <a:xfrm>
            <a:off x="256270" y="3636862"/>
            <a:ext cx="8885468" cy="1811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chemeClr val="tx2">
                  <a:lumMod val="75000"/>
                </a:schemeClr>
              </a:solidFill>
            </a:endParaRPr>
          </a:p>
        </p:txBody>
      </p:sp>
      <p:sp>
        <p:nvSpPr>
          <p:cNvPr id="11" name="TextBox 10"/>
          <p:cNvSpPr txBox="1"/>
          <p:nvPr/>
        </p:nvSpPr>
        <p:spPr>
          <a:xfrm>
            <a:off x="2922815" y="3314012"/>
            <a:ext cx="941615" cy="338554"/>
          </a:xfrm>
          <a:prstGeom prst="rect">
            <a:avLst/>
          </a:prstGeom>
          <a:noFill/>
        </p:spPr>
        <p:txBody>
          <a:bodyPr wrap="square" rtlCol="0">
            <a:spAutoFit/>
          </a:bodyPr>
          <a:lstStyle/>
          <a:p>
            <a:pPr algn="ctr"/>
            <a:r>
              <a:rPr lang="en-US" sz="1600" b="1" dirty="0" smtClean="0">
                <a:solidFill>
                  <a:srgbClr val="00B050"/>
                </a:solidFill>
              </a:rPr>
              <a:t>2015</a:t>
            </a:r>
            <a:endParaRPr lang="en-US" sz="1600" b="1" dirty="0">
              <a:solidFill>
                <a:srgbClr val="00B050"/>
              </a:solidFill>
            </a:endParaRPr>
          </a:p>
        </p:txBody>
      </p:sp>
      <p:cxnSp>
        <p:nvCxnSpPr>
          <p:cNvPr id="12" name="Straight Connector 11"/>
          <p:cNvCxnSpPr/>
          <p:nvPr/>
        </p:nvCxnSpPr>
        <p:spPr>
          <a:xfrm flipV="1">
            <a:off x="1176114" y="3037860"/>
            <a:ext cx="0" cy="624840"/>
          </a:xfrm>
          <a:prstGeom prst="line">
            <a:avLst/>
          </a:prstGeom>
          <a:ln w="25400" cap="rnd">
            <a:solidFill>
              <a:schemeClr val="bg1">
                <a:lumMod val="50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2146" y="2576195"/>
            <a:ext cx="1526724" cy="461665"/>
          </a:xfrm>
          <a:prstGeom prst="rect">
            <a:avLst/>
          </a:prstGeom>
          <a:noFill/>
        </p:spPr>
        <p:txBody>
          <a:bodyPr wrap="square" rtlCol="0">
            <a:spAutoFit/>
          </a:bodyPr>
          <a:lstStyle/>
          <a:p>
            <a:pPr algn="ctr"/>
            <a:r>
              <a:rPr lang="en-US" sz="1200" dirty="0" smtClean="0"/>
              <a:t>DATA Act passes (May)</a:t>
            </a:r>
            <a:endParaRPr lang="en-US" sz="1200" dirty="0"/>
          </a:p>
        </p:txBody>
      </p:sp>
      <p:cxnSp>
        <p:nvCxnSpPr>
          <p:cNvPr id="14" name="Straight Connector 13"/>
          <p:cNvCxnSpPr/>
          <p:nvPr/>
        </p:nvCxnSpPr>
        <p:spPr>
          <a:xfrm flipV="1">
            <a:off x="3747407" y="2985318"/>
            <a:ext cx="0" cy="624840"/>
          </a:xfrm>
          <a:prstGeom prst="line">
            <a:avLst/>
          </a:prstGeom>
          <a:ln w="25400" cap="rnd">
            <a:solidFill>
              <a:schemeClr val="bg1">
                <a:lumMod val="50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68386" y="2154319"/>
            <a:ext cx="1779814" cy="830997"/>
          </a:xfrm>
          <a:prstGeom prst="rect">
            <a:avLst/>
          </a:prstGeom>
          <a:noFill/>
        </p:spPr>
        <p:txBody>
          <a:bodyPr wrap="square" rtlCol="0">
            <a:spAutoFit/>
          </a:bodyPr>
          <a:lstStyle/>
          <a:p>
            <a:pPr algn="ctr"/>
            <a:r>
              <a:rPr lang="en-US" sz="1200" dirty="0" smtClean="0"/>
              <a:t>Issue guidance to agencies on data standards and conduct pilot (May)</a:t>
            </a:r>
            <a:endParaRPr lang="en-US" sz="1200" dirty="0"/>
          </a:p>
        </p:txBody>
      </p:sp>
      <p:cxnSp>
        <p:nvCxnSpPr>
          <p:cNvPr id="16" name="Straight Connector 15"/>
          <p:cNvCxnSpPr/>
          <p:nvPr/>
        </p:nvCxnSpPr>
        <p:spPr>
          <a:xfrm flipV="1">
            <a:off x="5976937" y="2982505"/>
            <a:ext cx="0" cy="624840"/>
          </a:xfrm>
          <a:prstGeom prst="line">
            <a:avLst/>
          </a:prstGeom>
          <a:ln w="25400" cap="rnd">
            <a:solidFill>
              <a:schemeClr val="bg1">
                <a:lumMod val="50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13035" y="3012023"/>
            <a:ext cx="0" cy="624840"/>
          </a:xfrm>
          <a:prstGeom prst="line">
            <a:avLst/>
          </a:prstGeom>
          <a:ln w="25400" cap="rnd">
            <a:solidFill>
              <a:schemeClr val="bg1">
                <a:lumMod val="50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53088" y="1371600"/>
            <a:ext cx="1319893" cy="1569660"/>
          </a:xfrm>
          <a:prstGeom prst="rect">
            <a:avLst/>
          </a:prstGeom>
          <a:noFill/>
        </p:spPr>
        <p:txBody>
          <a:bodyPr wrap="square" rtlCol="0">
            <a:spAutoFit/>
          </a:bodyPr>
          <a:lstStyle/>
          <a:p>
            <a:pPr algn="ctr"/>
            <a:r>
              <a:rPr lang="en-US" sz="1200" dirty="0"/>
              <a:t>Agencies report information in accordance with the </a:t>
            </a:r>
            <a:r>
              <a:rPr lang="en-US" sz="1200" dirty="0" smtClean="0"/>
              <a:t>standards.  Information published on public website (May)</a:t>
            </a:r>
            <a:endParaRPr lang="en-US" sz="1200" dirty="0"/>
          </a:p>
        </p:txBody>
      </p:sp>
      <p:sp>
        <p:nvSpPr>
          <p:cNvPr id="19" name="TextBox 18"/>
          <p:cNvSpPr txBox="1"/>
          <p:nvPr/>
        </p:nvSpPr>
        <p:spPr>
          <a:xfrm>
            <a:off x="5400674" y="2385151"/>
            <a:ext cx="1152526" cy="461665"/>
          </a:xfrm>
          <a:prstGeom prst="rect">
            <a:avLst/>
          </a:prstGeom>
          <a:noFill/>
        </p:spPr>
        <p:txBody>
          <a:bodyPr wrap="square" rtlCol="0">
            <a:spAutoFit/>
          </a:bodyPr>
          <a:lstStyle/>
          <a:p>
            <a:pPr algn="ctr"/>
            <a:r>
              <a:rPr lang="en-US" sz="1200" dirty="0" smtClean="0"/>
              <a:t>First IG report (Nov.)</a:t>
            </a:r>
            <a:endParaRPr lang="en-US" sz="1200" dirty="0"/>
          </a:p>
        </p:txBody>
      </p:sp>
      <p:cxnSp>
        <p:nvCxnSpPr>
          <p:cNvPr id="20" name="Straight Connector 19"/>
          <p:cNvCxnSpPr/>
          <p:nvPr/>
        </p:nvCxnSpPr>
        <p:spPr>
          <a:xfrm flipV="1">
            <a:off x="3198136" y="3867309"/>
            <a:ext cx="1" cy="917347"/>
          </a:xfrm>
          <a:prstGeom prst="line">
            <a:avLst/>
          </a:prstGeom>
          <a:ln w="25400" cap="rnd">
            <a:solidFill>
              <a:schemeClr val="accent3"/>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6270" y="4656565"/>
            <a:ext cx="1426028" cy="646331"/>
          </a:xfrm>
          <a:prstGeom prst="rect">
            <a:avLst/>
          </a:prstGeom>
          <a:noFill/>
        </p:spPr>
        <p:txBody>
          <a:bodyPr wrap="square" rtlCol="0">
            <a:spAutoFit/>
          </a:bodyPr>
          <a:lstStyle/>
          <a:p>
            <a:pPr algn="ctr"/>
            <a:r>
              <a:rPr lang="en-US" sz="1200" dirty="0" smtClean="0"/>
              <a:t>USAspending transitioned to Treasury (Feb.)</a:t>
            </a:r>
            <a:endParaRPr lang="en-US" sz="1200" dirty="0"/>
          </a:p>
        </p:txBody>
      </p:sp>
      <p:sp>
        <p:nvSpPr>
          <p:cNvPr id="22" name="TextBox 21"/>
          <p:cNvSpPr txBox="1"/>
          <p:nvPr/>
        </p:nvSpPr>
        <p:spPr>
          <a:xfrm>
            <a:off x="303893" y="3854928"/>
            <a:ext cx="941615" cy="338554"/>
          </a:xfrm>
          <a:prstGeom prst="rect">
            <a:avLst/>
          </a:prstGeom>
          <a:noFill/>
        </p:spPr>
        <p:txBody>
          <a:bodyPr wrap="square" rtlCol="0">
            <a:spAutoFit/>
          </a:bodyPr>
          <a:lstStyle/>
          <a:p>
            <a:pPr algn="ctr"/>
            <a:r>
              <a:rPr lang="en-US" sz="1600" b="1" dirty="0" smtClean="0">
                <a:solidFill>
                  <a:schemeClr val="accent4">
                    <a:lumMod val="75000"/>
                  </a:schemeClr>
                </a:solidFill>
              </a:rPr>
              <a:t>2014</a:t>
            </a:r>
            <a:endParaRPr lang="en-US" sz="1600" b="1" dirty="0">
              <a:solidFill>
                <a:schemeClr val="accent4">
                  <a:lumMod val="75000"/>
                </a:schemeClr>
              </a:solidFill>
            </a:endParaRPr>
          </a:p>
        </p:txBody>
      </p:sp>
      <p:sp>
        <p:nvSpPr>
          <p:cNvPr id="23" name="TextBox 22"/>
          <p:cNvSpPr txBox="1"/>
          <p:nvPr/>
        </p:nvSpPr>
        <p:spPr>
          <a:xfrm>
            <a:off x="5213577" y="3863960"/>
            <a:ext cx="941615" cy="338554"/>
          </a:xfrm>
          <a:prstGeom prst="rect">
            <a:avLst/>
          </a:prstGeom>
          <a:noFill/>
        </p:spPr>
        <p:txBody>
          <a:bodyPr wrap="square" rtlCol="0">
            <a:spAutoFit/>
          </a:bodyPr>
          <a:lstStyle/>
          <a:p>
            <a:pPr algn="ctr"/>
            <a:r>
              <a:rPr lang="en-US" sz="1600" b="1" dirty="0" smtClean="0">
                <a:solidFill>
                  <a:schemeClr val="accent6">
                    <a:lumMod val="75000"/>
                  </a:schemeClr>
                </a:solidFill>
              </a:rPr>
              <a:t>2016</a:t>
            </a:r>
            <a:endParaRPr lang="en-US" sz="1600" b="1" dirty="0">
              <a:solidFill>
                <a:schemeClr val="accent6">
                  <a:lumMod val="75000"/>
                </a:schemeClr>
              </a:solidFill>
            </a:endParaRPr>
          </a:p>
        </p:txBody>
      </p:sp>
      <p:sp>
        <p:nvSpPr>
          <p:cNvPr id="24" name="TextBox 23"/>
          <p:cNvSpPr txBox="1"/>
          <p:nvPr/>
        </p:nvSpPr>
        <p:spPr>
          <a:xfrm>
            <a:off x="7342870" y="3867309"/>
            <a:ext cx="941615" cy="338554"/>
          </a:xfrm>
          <a:prstGeom prst="rect">
            <a:avLst/>
          </a:prstGeom>
          <a:noFill/>
        </p:spPr>
        <p:txBody>
          <a:bodyPr wrap="square" rtlCol="0">
            <a:spAutoFit/>
          </a:bodyPr>
          <a:lstStyle/>
          <a:p>
            <a:pPr algn="ctr"/>
            <a:r>
              <a:rPr lang="en-US" sz="1600" b="1" dirty="0" smtClean="0">
                <a:solidFill>
                  <a:schemeClr val="accent6">
                    <a:lumMod val="50000"/>
                  </a:schemeClr>
                </a:solidFill>
              </a:rPr>
              <a:t>2017</a:t>
            </a:r>
            <a:endParaRPr lang="en-US" sz="1600" b="1" dirty="0">
              <a:solidFill>
                <a:schemeClr val="accent6">
                  <a:lumMod val="50000"/>
                </a:schemeClr>
              </a:solidFill>
            </a:endParaRPr>
          </a:p>
        </p:txBody>
      </p:sp>
      <p:sp>
        <p:nvSpPr>
          <p:cNvPr id="25" name="TextBox 24"/>
          <p:cNvSpPr txBox="1"/>
          <p:nvPr/>
        </p:nvSpPr>
        <p:spPr>
          <a:xfrm>
            <a:off x="2496459" y="4841231"/>
            <a:ext cx="1417867" cy="461665"/>
          </a:xfrm>
          <a:prstGeom prst="rect">
            <a:avLst/>
          </a:prstGeom>
          <a:noFill/>
        </p:spPr>
        <p:txBody>
          <a:bodyPr wrap="square" rtlCol="0">
            <a:spAutoFit/>
          </a:bodyPr>
          <a:lstStyle/>
          <a:p>
            <a:pPr algn="ctr"/>
            <a:r>
              <a:rPr lang="en-US" sz="1200" dirty="0" smtClean="0"/>
              <a:t>Launch improved USAspending(Feb.)</a:t>
            </a:r>
            <a:endParaRPr lang="en-US" sz="1200" dirty="0"/>
          </a:p>
        </p:txBody>
      </p:sp>
      <p:cxnSp>
        <p:nvCxnSpPr>
          <p:cNvPr id="26" name="Straight Connector 25"/>
          <p:cNvCxnSpPr/>
          <p:nvPr/>
        </p:nvCxnSpPr>
        <p:spPr>
          <a:xfrm flipV="1">
            <a:off x="1064537" y="3817965"/>
            <a:ext cx="0" cy="849373"/>
          </a:xfrm>
          <a:prstGeom prst="line">
            <a:avLst/>
          </a:prstGeom>
          <a:ln w="25400" cap="rnd">
            <a:solidFill>
              <a:schemeClr val="accent3"/>
            </a:solidFill>
            <a:beve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36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4" name="Title 1"/>
          <p:cNvSpPr txBox="1">
            <a:spLocks/>
          </p:cNvSpPr>
          <p:nvPr/>
        </p:nvSpPr>
        <p:spPr bwMode="auto">
          <a:xfrm>
            <a:off x="381000" y="1219200"/>
            <a:ext cx="84359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90000"/>
              </a:lnSpc>
              <a:spcBef>
                <a:spcPct val="0"/>
              </a:spcBef>
              <a:spcAft>
                <a:spcPct val="0"/>
              </a:spcAft>
              <a:defRPr b="1">
                <a:solidFill>
                  <a:schemeClr val="tx1"/>
                </a:solidFill>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b="1">
                <a:solidFill>
                  <a:schemeClr val="tx1"/>
                </a:solidFill>
                <a:latin typeface="Arial" charset="0"/>
                <a:ea typeface="ＭＳ Ｐゴシック" pitchFamily="-1" charset="-128"/>
                <a:cs typeface="ＭＳ Ｐゴシック" pitchFamily="-1" charset="-128"/>
              </a:defRPr>
            </a:lvl5pPr>
            <a:lvl6pPr marL="457200" algn="l" rtl="0" eaLnBrk="0" fontAlgn="base" hangingPunct="0">
              <a:lnSpc>
                <a:spcPct val="90000"/>
              </a:lnSpc>
              <a:spcBef>
                <a:spcPct val="0"/>
              </a:spcBef>
              <a:spcAft>
                <a:spcPct val="0"/>
              </a:spcAft>
              <a:defRPr b="1">
                <a:solidFill>
                  <a:schemeClr val="tx1"/>
                </a:solidFill>
                <a:latin typeface="Arial" charset="0"/>
              </a:defRPr>
            </a:lvl6pPr>
            <a:lvl7pPr marL="914400" algn="l" rtl="0" eaLnBrk="0" fontAlgn="base" hangingPunct="0">
              <a:lnSpc>
                <a:spcPct val="90000"/>
              </a:lnSpc>
              <a:spcBef>
                <a:spcPct val="0"/>
              </a:spcBef>
              <a:spcAft>
                <a:spcPct val="0"/>
              </a:spcAft>
              <a:defRPr b="1">
                <a:solidFill>
                  <a:schemeClr val="tx1"/>
                </a:solidFill>
                <a:latin typeface="Arial" charset="0"/>
              </a:defRPr>
            </a:lvl7pPr>
            <a:lvl8pPr marL="1371600" algn="l" rtl="0" eaLnBrk="0" fontAlgn="base" hangingPunct="0">
              <a:lnSpc>
                <a:spcPct val="90000"/>
              </a:lnSpc>
              <a:spcBef>
                <a:spcPct val="0"/>
              </a:spcBef>
              <a:spcAft>
                <a:spcPct val="0"/>
              </a:spcAft>
              <a:defRPr b="1">
                <a:solidFill>
                  <a:schemeClr val="tx1"/>
                </a:solidFill>
                <a:latin typeface="Arial" charset="0"/>
              </a:defRPr>
            </a:lvl8pPr>
            <a:lvl9pPr marL="1828800" algn="l" rtl="0" eaLnBrk="0" fontAlgn="base" hangingPunct="0">
              <a:lnSpc>
                <a:spcPct val="90000"/>
              </a:lnSpc>
              <a:spcBef>
                <a:spcPct val="0"/>
              </a:spcBef>
              <a:spcAft>
                <a:spcPct val="0"/>
              </a:spcAft>
              <a:defRPr b="1">
                <a:solidFill>
                  <a:schemeClr val="tx1"/>
                </a:solidFill>
                <a:latin typeface="Arial" charset="0"/>
              </a:defRPr>
            </a:lvl9pPr>
          </a:lstStyle>
          <a:p>
            <a:pPr>
              <a:lnSpc>
                <a:spcPct val="80000"/>
              </a:lnSpc>
            </a:pPr>
            <a:r>
              <a:rPr lang="en-US" sz="4000" spc="-150" dirty="0">
                <a:solidFill>
                  <a:schemeClr val="tx2">
                    <a:lumMod val="75000"/>
                  </a:schemeClr>
                </a:solidFill>
              </a:rPr>
              <a:t>Background – Treasury Vision: </a:t>
            </a:r>
          </a:p>
          <a:p>
            <a:pPr>
              <a:lnSpc>
                <a:spcPct val="80000"/>
              </a:lnSpc>
            </a:pPr>
            <a:r>
              <a:rPr lang="en-US" sz="3200" b="0" spc="-150" dirty="0">
                <a:solidFill>
                  <a:schemeClr val="tx2">
                    <a:lumMod val="75000"/>
                  </a:schemeClr>
                </a:solidFill>
              </a:rPr>
              <a:t>360 Spending Life Cycle</a:t>
            </a:r>
          </a:p>
          <a:p>
            <a:pPr algn="ctr">
              <a:defRPr/>
            </a:pPr>
            <a:endParaRPr lang="en-US" altLang="en-US" sz="4000" i="1" kern="0" dirty="0" smtClean="0">
              <a:solidFill>
                <a:srgbClr val="003399"/>
              </a:solidFill>
              <a:ea typeface="ＭＳ Ｐゴシック" pitchFamily="34" charset="-128"/>
            </a:endParaRPr>
          </a:p>
        </p:txBody>
      </p:sp>
      <p:sp>
        <p:nvSpPr>
          <p:cNvPr id="7" name="TextBox 6"/>
          <p:cNvSpPr txBox="1"/>
          <p:nvPr/>
        </p:nvSpPr>
        <p:spPr>
          <a:xfrm>
            <a:off x="279939" y="4953000"/>
            <a:ext cx="8537054" cy="1446550"/>
          </a:xfrm>
          <a:prstGeom prst="rect">
            <a:avLst/>
          </a:prstGeom>
          <a:noFill/>
        </p:spPr>
        <p:txBody>
          <a:bodyPr wrap="square" rtlCol="0">
            <a:spAutoFit/>
          </a:bodyPr>
          <a:lstStyle/>
          <a:p>
            <a:r>
              <a:rPr lang="en-US" sz="2000" b="1" dirty="0" smtClean="0">
                <a:latin typeface="Calibri" panose="020F0502020204030204" pitchFamily="34" charset="0"/>
              </a:rPr>
              <a:t>Accomplishments-to-date</a:t>
            </a:r>
          </a:p>
          <a:p>
            <a:pPr marL="800100" lvl="1" indent="-342900">
              <a:buFont typeface="Wingdings" charset="2"/>
              <a:buChar char="ü"/>
            </a:pPr>
            <a:r>
              <a:rPr lang="en-US" sz="1600" dirty="0" smtClean="0">
                <a:latin typeface="Calibri" panose="020F0502020204030204" pitchFamily="34" charset="0"/>
              </a:rPr>
              <a:t>Assumed program responsibility over USAspending.gov </a:t>
            </a:r>
          </a:p>
          <a:p>
            <a:pPr marL="800100" lvl="1" indent="-342900">
              <a:buFont typeface="Wingdings" charset="2"/>
              <a:buChar char="ü"/>
            </a:pPr>
            <a:r>
              <a:rPr lang="en-US" sz="1600" dirty="0" smtClean="0">
                <a:latin typeface="Calibri" panose="020F0502020204030204" pitchFamily="34" charset="0"/>
              </a:rPr>
              <a:t>Successfully piloted “Intelligent Data” prototype</a:t>
            </a:r>
          </a:p>
          <a:p>
            <a:pPr marL="800100" lvl="1" indent="-342900">
              <a:buFont typeface="Wingdings" charset="2"/>
              <a:buChar char="ü"/>
            </a:pPr>
            <a:r>
              <a:rPr lang="en-US" sz="1600" dirty="0" smtClean="0">
                <a:latin typeface="Calibri" panose="020F0502020204030204" pitchFamily="34" charset="0"/>
              </a:rPr>
              <a:t>Conducted “Award ID linkage” feasibility study</a:t>
            </a:r>
          </a:p>
          <a:p>
            <a:pPr marL="342900" indent="-342900">
              <a:buFont typeface="Wingdings" charset="2"/>
              <a:buChar char="ü"/>
            </a:pPr>
            <a:endParaRPr lang="en-US" sz="2000" dirty="0" smtClean="0">
              <a:latin typeface="Calibri" panose="020F0502020204030204" pitchFamily="34" charset="0"/>
            </a:endParaRPr>
          </a:p>
        </p:txBody>
      </p:sp>
      <p:sp>
        <p:nvSpPr>
          <p:cNvPr id="8" name="TextBox 5"/>
          <p:cNvSpPr txBox="1">
            <a:spLocks noChangeArrowheads="1"/>
          </p:cNvSpPr>
          <p:nvPr/>
        </p:nvSpPr>
        <p:spPr bwMode="auto">
          <a:xfrm>
            <a:off x="457200" y="6581775"/>
            <a:ext cx="723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4"/>
              <a:defRPr sz="1600">
                <a:solidFill>
                  <a:schemeClr val="tx1"/>
                </a:solidFill>
                <a:latin typeface="Arial" charset="0"/>
                <a:ea typeface="ＭＳ Ｐゴシック" pitchFamily="34" charset="-128"/>
              </a:defRPr>
            </a:lvl1pPr>
            <a:lvl2pPr marL="742950" indent="-285750">
              <a:lnSpc>
                <a:spcPct val="90000"/>
              </a:lnSpc>
              <a:spcBef>
                <a:spcPct val="40000"/>
              </a:spcBef>
              <a:buChar char="–"/>
              <a:defRPr sz="1600">
                <a:solidFill>
                  <a:schemeClr val="tx1"/>
                </a:solidFill>
                <a:latin typeface="Arial" charset="0"/>
                <a:ea typeface="ＭＳ Ｐゴシック" pitchFamily="34" charset="-128"/>
              </a:defRPr>
            </a:lvl2pPr>
            <a:lvl3pPr marL="1143000" indent="-228600">
              <a:lnSpc>
                <a:spcPct val="90000"/>
              </a:lnSpc>
              <a:spcBef>
                <a:spcPct val="40000"/>
              </a:spcBef>
              <a:defRPr sz="1600">
                <a:solidFill>
                  <a:schemeClr val="tx1"/>
                </a:solidFill>
                <a:latin typeface="Arial" charset="0"/>
                <a:ea typeface="ＭＳ Ｐゴシック" pitchFamily="34" charset="-128"/>
              </a:defRPr>
            </a:lvl3pPr>
            <a:lvl4pPr marL="1600200" indent="-228600">
              <a:lnSpc>
                <a:spcPct val="90000"/>
              </a:lnSpc>
              <a:spcBef>
                <a:spcPct val="40000"/>
              </a:spcBef>
              <a:defRPr sz="1600">
                <a:solidFill>
                  <a:schemeClr val="tx1"/>
                </a:solidFill>
                <a:latin typeface="Arial" charset="0"/>
                <a:ea typeface="ＭＳ Ｐゴシック" pitchFamily="34" charset="-128"/>
              </a:defRPr>
            </a:lvl4pPr>
            <a:lvl5pPr marL="2057400" indent="-22860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9pPr>
          </a:lstStyle>
          <a:p>
            <a:pPr algn="ctr" eaLnBrk="1" hangingPunct="1">
              <a:spcBef>
                <a:spcPct val="0"/>
              </a:spcBef>
              <a:buClrTx/>
              <a:buFontTx/>
              <a:buNone/>
            </a:pPr>
            <a:r>
              <a:rPr lang="en-US" altLang="en-US" sz="1200" b="1" dirty="0"/>
              <a:t>PRE-DECISIONAL/FOR DISCUSSION PURPOSES ONLY</a:t>
            </a:r>
          </a:p>
        </p:txBody>
      </p:sp>
      <p:sp>
        <p:nvSpPr>
          <p:cNvPr id="3" name="Slide Number Placeholder 2"/>
          <p:cNvSpPr>
            <a:spLocks noGrp="1"/>
          </p:cNvSpPr>
          <p:nvPr>
            <p:ph type="sldNum" sz="quarter" idx="12"/>
          </p:nvPr>
        </p:nvSpPr>
        <p:spPr/>
        <p:txBody>
          <a:bodyPr/>
          <a:lstStyle/>
          <a:p>
            <a:fld id="{3D01BA74-61B3-43B4-9ACF-4A1642E00F5C}" type="slidenum">
              <a:rPr lang="en-US" smtClean="0"/>
              <a:t>5</a:t>
            </a:fld>
            <a:endParaRPr lang="en-US"/>
          </a:p>
        </p:txBody>
      </p:sp>
      <p:sp>
        <p:nvSpPr>
          <p:cNvPr id="2" name="Rectangle 1"/>
          <p:cNvSpPr/>
          <p:nvPr/>
        </p:nvSpPr>
        <p:spPr>
          <a:xfrm>
            <a:off x="304800" y="1447800"/>
            <a:ext cx="8382000" cy="1363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smtClean="0">
              <a:solidFill>
                <a:schemeClr val="accent3">
                  <a:lumMod val="50000"/>
                </a:schemeClr>
              </a:solidFill>
              <a:latin typeface="Calibri" panose="020F0502020204030204" pitchFamily="34" charset="0"/>
            </a:endParaRPr>
          </a:p>
          <a:p>
            <a:r>
              <a:rPr lang="en-US" sz="2400" b="1" dirty="0" smtClean="0">
                <a:solidFill>
                  <a:schemeClr val="accent3">
                    <a:lumMod val="50000"/>
                  </a:schemeClr>
                </a:solidFill>
                <a:latin typeface="Calibri" panose="020F0502020204030204" pitchFamily="34" charset="0"/>
              </a:rPr>
              <a:t>Treasury </a:t>
            </a:r>
            <a:r>
              <a:rPr lang="en-US" sz="2400" b="1" dirty="0">
                <a:solidFill>
                  <a:schemeClr val="accent3">
                    <a:lumMod val="50000"/>
                  </a:schemeClr>
                </a:solidFill>
                <a:latin typeface="Calibri" panose="020F0502020204030204" pitchFamily="34" charset="0"/>
              </a:rPr>
              <a:t>Vision</a:t>
            </a:r>
          </a:p>
          <a:p>
            <a:pPr marL="274320" lvl="1"/>
            <a:r>
              <a:rPr lang="en-US" dirty="0">
                <a:solidFill>
                  <a:schemeClr val="accent3">
                    <a:lumMod val="50000"/>
                  </a:schemeClr>
                </a:solidFill>
                <a:latin typeface="Calibri" panose="020F0502020204030204" pitchFamily="34" charset="0"/>
              </a:rPr>
              <a:t>Provide reliable, timely, secure, and consumable financial management data for the purpose of promoting transparency, facilitating better decision making, and improving operational efficiency</a:t>
            </a:r>
            <a:r>
              <a:rPr lang="en-US" dirty="0" smtClean="0">
                <a:solidFill>
                  <a:schemeClr val="accent3">
                    <a:lumMod val="50000"/>
                  </a:schemeClr>
                </a:solidFill>
                <a:latin typeface="Calibri" panose="020F0502020204030204" pitchFamily="34" charset="0"/>
              </a:rPr>
              <a:t>.</a:t>
            </a:r>
          </a:p>
          <a:p>
            <a:pPr marL="274320" lvl="1" algn="ctr"/>
            <a:r>
              <a:rPr lang="en-US" sz="2000" b="1" i="1" dirty="0" smtClean="0">
                <a:solidFill>
                  <a:srgbClr val="00B050"/>
                </a:solidFill>
                <a:latin typeface="Calibri" panose="020F0502020204030204" pitchFamily="34" charset="0"/>
              </a:rPr>
              <a:t>Better Data, Better Decisions, Better Government</a:t>
            </a:r>
            <a:endParaRPr lang="en-US" sz="2000" b="1" i="1" dirty="0">
              <a:solidFill>
                <a:srgbClr val="00B050"/>
              </a:solidFill>
              <a:latin typeface="Calibri" panose="020F0502020204030204" pitchFamily="34" charset="0"/>
            </a:endParaRPr>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61293811"/>
              </p:ext>
            </p:extLst>
          </p:nvPr>
        </p:nvGraphicFramePr>
        <p:xfrm>
          <a:off x="381000" y="2971800"/>
          <a:ext cx="8001000" cy="2316480"/>
        </p:xfrm>
        <a:graphic>
          <a:graphicData uri="http://schemas.openxmlformats.org/drawingml/2006/table">
            <a:tbl>
              <a:tblPr firstRow="1" bandRow="1">
                <a:tableStyleId>{2D5ABB26-0587-4C30-8999-92F81FD0307C}</a:tableStyleId>
              </a:tblPr>
              <a:tblGrid>
                <a:gridCol w="8001000"/>
              </a:tblGrid>
              <a:tr h="353676">
                <a:tc>
                  <a:txBody>
                    <a:bodyPr/>
                    <a:lstStyle/>
                    <a:p>
                      <a:r>
                        <a:rPr lang="en-US" b="1" dirty="0" smtClean="0"/>
                        <a:t>GOALS</a:t>
                      </a:r>
                      <a:endParaRPr lang="en-US" b="1" dirty="0"/>
                    </a:p>
                  </a:txBody>
                  <a:tcPr/>
                </a:tc>
              </a:tr>
              <a:tr h="1661237">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smtClean="0"/>
                        <a:t>Capture and make available financial management data to enable the data consumers to </a:t>
                      </a:r>
                      <a:r>
                        <a:rPr lang="en-US" sz="1600" baseline="0" dirty="0" smtClean="0"/>
                        <a:t> </a:t>
                      </a:r>
                      <a:r>
                        <a:rPr lang="en-US" sz="1600" b="1" dirty="0" smtClean="0"/>
                        <a:t>follow the complete life cycle of Federal spending </a:t>
                      </a:r>
                      <a:r>
                        <a:rPr lang="en-US" sz="1600" dirty="0" smtClean="0"/>
                        <a:t>-- from appropriations to the disbursements of grants, contracts, and administrative spending</a:t>
                      </a:r>
                    </a:p>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00" dirty="0" smtClean="0"/>
                    </a:p>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1" dirty="0" smtClean="0"/>
                        <a:t>Standardized information exchanges </a:t>
                      </a:r>
                      <a:r>
                        <a:rPr lang="en-US" sz="1600" dirty="0" smtClean="0"/>
                        <a:t>– definitions and format – to enable timely access to discoverable and reusable detail transaction level data</a:t>
                      </a:r>
                    </a:p>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3015797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5122" name="Rectangle 4"/>
          <p:cNvSpPr>
            <a:spLocks noChangeArrowheads="1"/>
          </p:cNvSpPr>
          <p:nvPr/>
        </p:nvSpPr>
        <p:spPr bwMode="auto">
          <a:xfrm>
            <a:off x="491062" y="685800"/>
            <a:ext cx="8652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lvl="1" indent="-285750" eaLnBrk="0" hangingPunct="0">
              <a:buClr>
                <a:srgbClr val="0B1F65"/>
              </a:buClr>
              <a:buFont typeface="Wingdings" pitchFamily="2" charset="2"/>
              <a:buChar char="Ø"/>
              <a:defRPr/>
            </a:pPr>
            <a:endParaRPr lang="en-US" b="1" dirty="0">
              <a:solidFill>
                <a:srgbClr val="000000"/>
              </a:solidFill>
            </a:endParaRPr>
          </a:p>
          <a:p>
            <a:pPr marL="0" lvl="1" eaLnBrk="0" hangingPunct="0">
              <a:buClr>
                <a:srgbClr val="0B1F65"/>
              </a:buClr>
              <a:defRPr/>
            </a:pPr>
            <a:endParaRPr lang="en-US" b="1" dirty="0">
              <a:solidFill>
                <a:srgbClr val="000000"/>
              </a:solidFill>
            </a:endParaRPr>
          </a:p>
          <a:p>
            <a:pPr indent="-742950" eaLnBrk="0" hangingPunct="0">
              <a:buClr>
                <a:srgbClr val="0B1F65"/>
              </a:buClr>
              <a:buFont typeface="Wingdings" pitchFamily="2" charset="2"/>
              <a:buChar char="Ø"/>
              <a:defRPr/>
            </a:pPr>
            <a:endParaRPr lang="en-US" b="1" dirty="0">
              <a:solidFill>
                <a:srgbClr val="000000"/>
              </a:solidFill>
            </a:endParaRPr>
          </a:p>
          <a:p>
            <a:pPr indent="-742950" eaLnBrk="0" hangingPunct="0">
              <a:buClr>
                <a:srgbClr val="0B1F65"/>
              </a:buClr>
              <a:buFont typeface="Wingdings" pitchFamily="2" charset="2"/>
              <a:buChar char="Ø"/>
              <a:defRPr/>
            </a:pPr>
            <a:endParaRPr lang="en-US" b="1" dirty="0">
              <a:solidFill>
                <a:srgbClr val="000000"/>
              </a:solidFill>
            </a:endParaRPr>
          </a:p>
          <a:p>
            <a:pPr marL="0" lvl="1" indent="-285750" eaLnBrk="0" hangingPunct="0">
              <a:buClr>
                <a:srgbClr val="0B1F65"/>
              </a:buClr>
              <a:buFont typeface="Wingdings" pitchFamily="2" charset="2"/>
              <a:buChar char="Ø"/>
              <a:defRPr/>
            </a:pPr>
            <a:endParaRPr lang="en-US" b="1" dirty="0">
              <a:solidFill>
                <a:srgbClr val="000000"/>
              </a:solidFill>
            </a:endParaRPr>
          </a:p>
        </p:txBody>
      </p:sp>
      <p:sp>
        <p:nvSpPr>
          <p:cNvPr id="6147" name="Rectangle 2"/>
          <p:cNvSpPr>
            <a:spLocks noChangeArrowheads="1"/>
          </p:cNvSpPr>
          <p:nvPr/>
        </p:nvSpPr>
        <p:spPr bwMode="auto">
          <a:xfrm>
            <a:off x="3075363" y="6251576"/>
            <a:ext cx="315891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0"/>
              </a:spcBef>
              <a:buClr>
                <a:srgbClr val="0B1F65"/>
              </a:buClr>
              <a:buFont typeface="Webdings" pitchFamily="18" charset="2"/>
              <a:buChar char="4"/>
              <a:defRPr sz="1600">
                <a:solidFill>
                  <a:schemeClr val="tx1"/>
                </a:solidFill>
                <a:latin typeface="Arial" charset="0"/>
                <a:ea typeface="ＭＳ Ｐゴシック" pitchFamily="34" charset="-128"/>
              </a:defRPr>
            </a:lvl1pPr>
            <a:lvl2pPr marL="742950" indent="-285750" eaLnBrk="0" hangingPunct="0">
              <a:lnSpc>
                <a:spcPct val="90000"/>
              </a:lnSpc>
              <a:spcBef>
                <a:spcPct val="40000"/>
              </a:spcBef>
              <a:buClr>
                <a:srgbClr val="0B1F65"/>
              </a:buClr>
              <a:buChar char="–"/>
              <a:defRPr sz="1600">
                <a:solidFill>
                  <a:schemeClr val="tx1"/>
                </a:solidFill>
                <a:latin typeface="Arial" charset="0"/>
                <a:ea typeface="ＭＳ Ｐゴシック" pitchFamily="34" charset="-128"/>
              </a:defRPr>
            </a:lvl2pPr>
            <a:lvl3pPr marL="1143000" indent="-228600" eaLnBrk="0" hangingPunct="0">
              <a:lnSpc>
                <a:spcPct val="90000"/>
              </a:lnSpc>
              <a:spcBef>
                <a:spcPct val="40000"/>
              </a:spcBef>
              <a:buClr>
                <a:srgbClr val="0B1F65"/>
              </a:buClr>
              <a:buFont typeface="Webdings" pitchFamily="18" charset="2"/>
              <a:defRPr sz="1600">
                <a:solidFill>
                  <a:schemeClr val="tx1"/>
                </a:solidFill>
                <a:latin typeface="Arial" charset="0"/>
                <a:ea typeface="ＭＳ Ｐゴシック" pitchFamily="34" charset="-128"/>
              </a:defRPr>
            </a:lvl3pPr>
            <a:lvl4pPr marL="1600200" indent="-228600" eaLnBrk="0" hangingPunct="0">
              <a:lnSpc>
                <a:spcPct val="90000"/>
              </a:lnSpc>
              <a:spcBef>
                <a:spcPct val="40000"/>
              </a:spcBef>
              <a:buClr>
                <a:srgbClr val="0B1F65"/>
              </a:buClr>
              <a:defRPr sz="1600">
                <a:solidFill>
                  <a:schemeClr val="tx1"/>
                </a:solidFill>
                <a:latin typeface="Arial" charset="0"/>
                <a:ea typeface="ＭＳ Ｐゴシック" pitchFamily="34" charset="-128"/>
              </a:defRPr>
            </a:lvl4pPr>
            <a:lvl5pPr marL="2057400" indent="-228600" eaLnBrk="0" hangingPunct="0">
              <a:lnSpc>
                <a:spcPct val="90000"/>
              </a:lnSpc>
              <a:spcAft>
                <a:spcPct val="40000"/>
              </a:spcAft>
              <a:buClr>
                <a:schemeClr val="tx1"/>
              </a:buClr>
              <a:buSzPct val="40000"/>
              <a:buFont typeface="Arial" charset="0"/>
              <a:defRPr sz="1600">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9pPr>
          </a:lstStyle>
          <a:p>
            <a:pPr algn="ctr" eaLnBrk="1" hangingPunct="1">
              <a:spcBef>
                <a:spcPct val="0"/>
              </a:spcBef>
              <a:buClrTx/>
              <a:buFontTx/>
              <a:buNone/>
            </a:pPr>
            <a:r>
              <a:rPr lang="en-US" altLang="en-US">
                <a:solidFill>
                  <a:schemeClr val="bg1"/>
                </a:solidFill>
                <a:cs typeface="Times New Roman" pitchFamily="18" charset="0"/>
              </a:rPr>
              <a:t>LEAD. TRANSFORM. DELIVER</a:t>
            </a:r>
          </a:p>
        </p:txBody>
      </p:sp>
      <p:pic>
        <p:nvPicPr>
          <p:cNvPr id="614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618" y="6194426"/>
            <a:ext cx="193786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4"/>
          <p:cNvSpPr txBox="1">
            <a:spLocks/>
          </p:cNvSpPr>
          <p:nvPr/>
        </p:nvSpPr>
        <p:spPr bwMode="auto">
          <a:xfrm>
            <a:off x="6051047" y="5975351"/>
            <a:ext cx="197010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0"/>
              </a:spcBef>
              <a:buClr>
                <a:srgbClr val="0B1F65"/>
              </a:buClr>
              <a:buFont typeface="Webdings" pitchFamily="18" charset="2"/>
              <a:buChar char="4"/>
              <a:defRPr sz="1600">
                <a:solidFill>
                  <a:schemeClr val="tx1"/>
                </a:solidFill>
                <a:latin typeface="Arial" charset="0"/>
                <a:ea typeface="ＭＳ Ｐゴシック" pitchFamily="34" charset="-128"/>
              </a:defRPr>
            </a:lvl1pPr>
            <a:lvl2pPr indent="-220663" eaLnBrk="0" hangingPunct="0">
              <a:lnSpc>
                <a:spcPct val="90000"/>
              </a:lnSpc>
              <a:spcBef>
                <a:spcPct val="40000"/>
              </a:spcBef>
              <a:buClr>
                <a:srgbClr val="0B1F65"/>
              </a:buClr>
              <a:buChar char="–"/>
              <a:defRPr sz="1600">
                <a:solidFill>
                  <a:schemeClr val="tx1"/>
                </a:solidFill>
                <a:latin typeface="Arial" charset="0"/>
                <a:ea typeface="ＭＳ Ｐゴシック" pitchFamily="34" charset="-128"/>
              </a:defRPr>
            </a:lvl2pPr>
            <a:lvl3pPr indent="11113" eaLnBrk="0" hangingPunct="0">
              <a:lnSpc>
                <a:spcPct val="90000"/>
              </a:lnSpc>
              <a:spcBef>
                <a:spcPct val="40000"/>
              </a:spcBef>
              <a:buClr>
                <a:srgbClr val="0B1F65"/>
              </a:buClr>
              <a:buFont typeface="Webdings" pitchFamily="18" charset="2"/>
              <a:defRPr sz="1600">
                <a:solidFill>
                  <a:schemeClr val="tx1"/>
                </a:solidFill>
                <a:latin typeface="Arial" charset="0"/>
                <a:ea typeface="ＭＳ Ｐゴシック" pitchFamily="34" charset="-128"/>
              </a:defRPr>
            </a:lvl3pPr>
            <a:lvl4pPr indent="-1031875" eaLnBrk="0" hangingPunct="0">
              <a:lnSpc>
                <a:spcPct val="90000"/>
              </a:lnSpc>
              <a:spcBef>
                <a:spcPct val="40000"/>
              </a:spcBef>
              <a:buClr>
                <a:srgbClr val="0B1F65"/>
              </a:buClr>
              <a:defRPr sz="1600">
                <a:solidFill>
                  <a:schemeClr val="tx1"/>
                </a:solidFill>
                <a:latin typeface="Arial" charset="0"/>
                <a:ea typeface="ＭＳ Ｐゴシック" pitchFamily="34" charset="-128"/>
              </a:defRPr>
            </a:lvl4pPr>
            <a:lvl5pPr indent="-688975" eaLnBrk="0" hangingPunct="0">
              <a:lnSpc>
                <a:spcPct val="90000"/>
              </a:lnSpc>
              <a:spcAft>
                <a:spcPct val="40000"/>
              </a:spcAft>
              <a:buClr>
                <a:schemeClr val="tx1"/>
              </a:buClr>
              <a:buSzPct val="40000"/>
              <a:buFont typeface="Arial" charset="0"/>
              <a:defRPr sz="1600">
                <a:solidFill>
                  <a:schemeClr val="tx1"/>
                </a:solidFill>
                <a:latin typeface="Arial" charset="0"/>
                <a:ea typeface="ＭＳ Ｐゴシック" pitchFamily="34" charset="-128"/>
              </a:defRPr>
            </a:lvl5pPr>
            <a:lvl6pPr indent="-688975"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6pPr>
            <a:lvl7pPr indent="-688975"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7pPr>
            <a:lvl8pPr indent="-688975"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8pPr>
            <a:lvl9pPr indent="-688975"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Arial" charset="0"/>
                <a:ea typeface="ＭＳ Ｐゴシック" pitchFamily="34" charset="-128"/>
              </a:defRPr>
            </a:lvl9pPr>
          </a:lstStyle>
          <a:p>
            <a:pPr eaLnBrk="1" hangingPunct="1">
              <a:spcBef>
                <a:spcPct val="0"/>
              </a:spcBef>
              <a:buClrTx/>
              <a:buFontTx/>
              <a:buNone/>
            </a:pPr>
            <a:fld id="{61A48A39-3DE7-4233-91D3-84DCD06E9C08}" type="slidenum">
              <a:rPr lang="en-US" altLang="en-US" sz="1800"/>
              <a:pPr eaLnBrk="1" hangingPunct="1">
                <a:spcBef>
                  <a:spcPct val="0"/>
                </a:spcBef>
                <a:buClrTx/>
                <a:buFontTx/>
                <a:buNone/>
              </a:pPr>
              <a:t>6</a:t>
            </a:fld>
            <a:endParaRPr lang="en-US" altLang="en-US" sz="1800"/>
          </a:p>
        </p:txBody>
      </p:sp>
      <p:pic>
        <p:nvPicPr>
          <p:cNvPr id="61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291" y="304800"/>
            <a:ext cx="7862843"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Title 1"/>
          <p:cNvSpPr txBox="1">
            <a:spLocks/>
          </p:cNvSpPr>
          <p:nvPr/>
        </p:nvSpPr>
        <p:spPr bwMode="auto">
          <a:xfrm>
            <a:off x="281444" y="319088"/>
            <a:ext cx="84359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en-US" altLang="en-US" sz="3200"/>
              <a:t>360</a:t>
            </a:r>
            <a:r>
              <a:rPr lang="en-US" altLang="en-US" sz="3200">
                <a:sym typeface="Symbol" pitchFamily="18" charset="2"/>
              </a:rPr>
              <a:t> Spending Transparency</a:t>
            </a:r>
            <a:endParaRPr lang="en-US" altLang="en-US" sz="3200"/>
          </a:p>
        </p:txBody>
      </p:sp>
    </p:spTree>
    <p:extLst>
      <p:ext uri="{BB962C8B-B14F-4D97-AF65-F5344CB8AC3E}">
        <p14:creationId xmlns:p14="http://schemas.microsoft.com/office/powerpoint/2010/main" val="202237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powerpointtemplates-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6147" name="Title 1"/>
          <p:cNvSpPr>
            <a:spLocks noGrp="1"/>
          </p:cNvSpPr>
          <p:nvPr>
            <p:ph type="title"/>
          </p:nvPr>
        </p:nvSpPr>
        <p:spPr>
          <a:xfrm>
            <a:off x="152400" y="152400"/>
            <a:ext cx="8816992" cy="457200"/>
          </a:xfrm>
        </p:spPr>
        <p:txBody>
          <a:bodyPr>
            <a:noAutofit/>
          </a:bodyPr>
          <a:lstStyle/>
          <a:p>
            <a:r>
              <a:rPr lang="en-US" altLang="en-US" sz="3200" b="1" i="1" dirty="0">
                <a:solidFill>
                  <a:srgbClr val="003399"/>
                </a:solidFill>
                <a:ea typeface="ＭＳ Ｐゴシック" pitchFamily="34" charset="-128"/>
              </a:rPr>
              <a:t>DATA Act in Context of Spending Life Cycle</a:t>
            </a:r>
            <a:endParaRPr lang="en-US" altLang="en-US" sz="3200" b="1" i="1" dirty="0" smtClean="0">
              <a:solidFill>
                <a:srgbClr val="003399"/>
              </a:solidFill>
              <a:ea typeface="ＭＳ Ｐゴシック" pitchFamily="34" charset="-128"/>
            </a:endParaRPr>
          </a:p>
        </p:txBody>
      </p:sp>
      <p:grpSp>
        <p:nvGrpSpPr>
          <p:cNvPr id="21" name="Group 20"/>
          <p:cNvGrpSpPr/>
          <p:nvPr/>
        </p:nvGrpSpPr>
        <p:grpSpPr>
          <a:xfrm>
            <a:off x="685800" y="838200"/>
            <a:ext cx="8061557" cy="6119414"/>
            <a:chOff x="811102" y="975732"/>
            <a:chExt cx="8061557" cy="6119414"/>
          </a:xfrm>
        </p:grpSpPr>
        <p:sp>
          <p:nvSpPr>
            <p:cNvPr id="22" name="Freeform 21"/>
            <p:cNvSpPr/>
            <p:nvPr/>
          </p:nvSpPr>
          <p:spPr>
            <a:xfrm>
              <a:off x="5383102" y="975732"/>
              <a:ext cx="1813157"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Appropriation</a:t>
              </a:r>
              <a:endParaRPr lang="en-US" b="1" kern="1200" dirty="0"/>
            </a:p>
          </p:txBody>
        </p:sp>
        <p:sp>
          <p:nvSpPr>
            <p:cNvPr id="23" name="Circular Arrow 22"/>
            <p:cNvSpPr/>
            <p:nvPr/>
          </p:nvSpPr>
          <p:spPr>
            <a:xfrm rot="21062314">
              <a:off x="2118448" y="1404432"/>
              <a:ext cx="5001111" cy="5001111"/>
            </a:xfrm>
            <a:prstGeom prst="circularArrow">
              <a:avLst>
                <a:gd name="adj1" fmla="val 9515"/>
                <a:gd name="adj2" fmla="val 295628"/>
                <a:gd name="adj3" fmla="val 19133963"/>
                <a:gd name="adj4" fmla="val 16205942"/>
                <a:gd name="adj5" fmla="val 5136"/>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Freeform 23"/>
            <p:cNvSpPr/>
            <p:nvPr/>
          </p:nvSpPr>
          <p:spPr>
            <a:xfrm>
              <a:off x="7059502" y="2652132"/>
              <a:ext cx="1813157"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Apportionment </a:t>
              </a:r>
              <a:endParaRPr lang="en-US" b="1" kern="1200" dirty="0"/>
            </a:p>
          </p:txBody>
        </p:sp>
        <p:sp>
          <p:nvSpPr>
            <p:cNvPr id="25" name="Circular Arrow 24"/>
            <p:cNvSpPr/>
            <p:nvPr/>
          </p:nvSpPr>
          <p:spPr>
            <a:xfrm rot="18890379">
              <a:off x="2145114" y="1441582"/>
              <a:ext cx="5001111" cy="5001111"/>
            </a:xfrm>
            <a:prstGeom prst="circularArrow">
              <a:avLst>
                <a:gd name="adj1" fmla="val 9308"/>
                <a:gd name="adj2" fmla="val 250219"/>
                <a:gd name="adj3" fmla="val 2456933"/>
                <a:gd name="adj4" fmla="val 103918"/>
                <a:gd name="adj5" fmla="val 4654"/>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Freeform 25"/>
            <p:cNvSpPr/>
            <p:nvPr/>
          </p:nvSpPr>
          <p:spPr>
            <a:xfrm>
              <a:off x="6740571" y="4539506"/>
              <a:ext cx="1813157"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Allotment </a:t>
              </a:r>
            </a:p>
            <a:p>
              <a:pPr lvl="0" algn="ctr" defTabSz="622300">
                <a:lnSpc>
                  <a:spcPct val="90000"/>
                </a:lnSpc>
                <a:spcBef>
                  <a:spcPct val="0"/>
                </a:spcBef>
                <a:spcAft>
                  <a:spcPct val="35000"/>
                </a:spcAft>
              </a:pPr>
              <a:r>
                <a:rPr lang="en-US" b="1" kern="1200" dirty="0" smtClean="0"/>
                <a:t>(Allocation)</a:t>
              </a:r>
              <a:endParaRPr lang="en-US" b="1" kern="1200" dirty="0"/>
            </a:p>
          </p:txBody>
        </p:sp>
        <p:sp>
          <p:nvSpPr>
            <p:cNvPr id="27" name="Circular Arrow 26"/>
            <p:cNvSpPr/>
            <p:nvPr/>
          </p:nvSpPr>
          <p:spPr>
            <a:xfrm rot="19038609">
              <a:off x="2161603" y="1419107"/>
              <a:ext cx="5001111" cy="5001111"/>
            </a:xfrm>
            <a:prstGeom prst="circularArrow">
              <a:avLst>
                <a:gd name="adj1" fmla="val 10830"/>
                <a:gd name="adj2" fmla="val 250219"/>
                <a:gd name="adj3" fmla="val 5115584"/>
                <a:gd name="adj4" fmla="val 2788964"/>
                <a:gd name="adj5" fmla="val 5415"/>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8" name="Freeform 67"/>
            <p:cNvSpPr/>
            <p:nvPr/>
          </p:nvSpPr>
          <p:spPr>
            <a:xfrm>
              <a:off x="4572000" y="6072139"/>
              <a:ext cx="1813157"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Commitment</a:t>
              </a:r>
              <a:endParaRPr lang="en-US" b="1" kern="1200" dirty="0"/>
            </a:p>
          </p:txBody>
        </p:sp>
        <p:sp>
          <p:nvSpPr>
            <p:cNvPr id="69" name="Circular Arrow 68"/>
            <p:cNvSpPr/>
            <p:nvPr/>
          </p:nvSpPr>
          <p:spPr>
            <a:xfrm rot="1263100">
              <a:off x="2071444" y="1220544"/>
              <a:ext cx="5001111" cy="5001111"/>
            </a:xfrm>
            <a:prstGeom prst="circularArrow">
              <a:avLst>
                <a:gd name="adj1" fmla="val 10862"/>
                <a:gd name="adj2" fmla="val 250219"/>
                <a:gd name="adj3" fmla="val 9863200"/>
                <a:gd name="adj4" fmla="val 7045676"/>
                <a:gd name="adj5" fmla="val 5431"/>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0" name="Freeform 69"/>
            <p:cNvSpPr/>
            <p:nvPr/>
          </p:nvSpPr>
          <p:spPr>
            <a:xfrm>
              <a:off x="1045565" y="4084649"/>
              <a:ext cx="1219200"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Obligation</a:t>
              </a:r>
              <a:endParaRPr lang="en-US" b="1" kern="1200" dirty="0"/>
            </a:p>
          </p:txBody>
        </p:sp>
        <p:sp>
          <p:nvSpPr>
            <p:cNvPr id="71" name="Circular Arrow 70"/>
            <p:cNvSpPr/>
            <p:nvPr/>
          </p:nvSpPr>
          <p:spPr>
            <a:xfrm rot="941775">
              <a:off x="2071445" y="1294806"/>
              <a:ext cx="5001111" cy="5001111"/>
            </a:xfrm>
            <a:prstGeom prst="circularArrow">
              <a:avLst>
                <a:gd name="adj1" fmla="val 10906"/>
                <a:gd name="adj2" fmla="val 303189"/>
                <a:gd name="adj3" fmla="val 13297717"/>
                <a:gd name="adj4" fmla="val 10801670"/>
                <a:gd name="adj5" fmla="val 5453"/>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2" name="Freeform 71"/>
            <p:cNvSpPr/>
            <p:nvPr/>
          </p:nvSpPr>
          <p:spPr>
            <a:xfrm>
              <a:off x="811102" y="2347332"/>
              <a:ext cx="1813157"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Payment</a:t>
              </a:r>
              <a:endParaRPr lang="en-US" b="1" kern="1200" dirty="0"/>
            </a:p>
          </p:txBody>
        </p:sp>
      </p:grpSp>
      <p:grpSp>
        <p:nvGrpSpPr>
          <p:cNvPr id="80" name="Group 79"/>
          <p:cNvGrpSpPr/>
          <p:nvPr/>
        </p:nvGrpSpPr>
        <p:grpSpPr>
          <a:xfrm rot="921131">
            <a:off x="2479256" y="1827111"/>
            <a:ext cx="4208552" cy="4028846"/>
            <a:chOff x="2385372" y="1862847"/>
            <a:chExt cx="4188875" cy="4086482"/>
          </a:xfrm>
        </p:grpSpPr>
        <p:sp>
          <p:nvSpPr>
            <p:cNvPr id="81" name="Freeform 80"/>
            <p:cNvSpPr/>
            <p:nvPr/>
          </p:nvSpPr>
          <p:spPr>
            <a:xfrm>
              <a:off x="4960309" y="1916232"/>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sp>
          <p:nvSpPr>
            <p:cNvPr id="83" name="Freeform 82"/>
            <p:cNvSpPr/>
            <p:nvPr/>
          </p:nvSpPr>
          <p:spPr>
            <a:xfrm>
              <a:off x="5568169" y="3787033"/>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sp>
          <p:nvSpPr>
            <p:cNvPr id="88" name="Freeform 87"/>
            <p:cNvSpPr/>
            <p:nvPr/>
          </p:nvSpPr>
          <p:spPr>
            <a:xfrm>
              <a:off x="3976770" y="4943251"/>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sp>
          <p:nvSpPr>
            <p:cNvPr id="91" name="Freeform 90"/>
            <p:cNvSpPr/>
            <p:nvPr/>
          </p:nvSpPr>
          <p:spPr>
            <a:xfrm>
              <a:off x="2385372" y="3787033"/>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sp>
          <p:nvSpPr>
            <p:cNvPr id="93" name="Circular Arrow 92"/>
            <p:cNvSpPr/>
            <p:nvPr/>
          </p:nvSpPr>
          <p:spPr>
            <a:xfrm rot="21461302">
              <a:off x="2495424" y="1862847"/>
              <a:ext cx="3771658" cy="3771658"/>
            </a:xfrm>
            <a:prstGeom prst="circularArrow">
              <a:avLst>
                <a:gd name="adj1" fmla="val 14559"/>
                <a:gd name="adj2" fmla="val 336015"/>
                <a:gd name="adj3" fmla="val 13191097"/>
                <a:gd name="adj4" fmla="val 5014520"/>
                <a:gd name="adj5" fmla="val 78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Freeform 93"/>
            <p:cNvSpPr/>
            <p:nvPr/>
          </p:nvSpPr>
          <p:spPr>
            <a:xfrm>
              <a:off x="2993232" y="1916232"/>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sp>
          <p:nvSpPr>
            <p:cNvPr id="95" name="Circular Arrow 94"/>
            <p:cNvSpPr/>
            <p:nvPr/>
          </p:nvSpPr>
          <p:spPr>
            <a:xfrm>
              <a:off x="2457749" y="2019530"/>
              <a:ext cx="3771658" cy="3771658"/>
            </a:xfrm>
            <a:prstGeom prst="circularArrow">
              <a:avLst>
                <a:gd name="adj1" fmla="val 14366"/>
                <a:gd name="adj2" fmla="val 433610"/>
                <a:gd name="adj3" fmla="val 17779733"/>
                <a:gd name="adj4" fmla="val 14917423"/>
                <a:gd name="adj5" fmla="val 7214"/>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145" name="Group 6144"/>
          <p:cNvGrpSpPr/>
          <p:nvPr/>
        </p:nvGrpSpPr>
        <p:grpSpPr>
          <a:xfrm rot="20791195">
            <a:off x="3204900" y="2097271"/>
            <a:ext cx="3050186" cy="2941172"/>
            <a:chOff x="3194899" y="2481970"/>
            <a:chExt cx="2725596" cy="2643297"/>
          </a:xfrm>
        </p:grpSpPr>
        <p:sp>
          <p:nvSpPr>
            <p:cNvPr id="6146" name="Freeform 6145"/>
            <p:cNvSpPr/>
            <p:nvPr/>
          </p:nvSpPr>
          <p:spPr>
            <a:xfrm>
              <a:off x="4870704" y="2501054"/>
              <a:ext cx="654187" cy="654187"/>
            </a:xfrm>
            <a:custGeom>
              <a:avLst/>
              <a:gdLst>
                <a:gd name="connsiteX0" fmla="*/ 0 w 654187"/>
                <a:gd name="connsiteY0" fmla="*/ 0 h 654187"/>
                <a:gd name="connsiteX1" fmla="*/ 654187 w 654187"/>
                <a:gd name="connsiteY1" fmla="*/ 0 h 654187"/>
                <a:gd name="connsiteX2" fmla="*/ 654187 w 654187"/>
                <a:gd name="connsiteY2" fmla="*/ 654187 h 654187"/>
                <a:gd name="connsiteX3" fmla="*/ 0 w 654187"/>
                <a:gd name="connsiteY3" fmla="*/ 654187 h 654187"/>
                <a:gd name="connsiteX4" fmla="*/ 0 w 654187"/>
                <a:gd name="connsiteY4" fmla="*/ 0 h 65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87" h="654187">
                  <a:moveTo>
                    <a:pt x="0" y="0"/>
                  </a:moveTo>
                  <a:lnTo>
                    <a:pt x="654187" y="0"/>
                  </a:lnTo>
                  <a:lnTo>
                    <a:pt x="654187" y="654187"/>
                  </a:lnTo>
                  <a:lnTo>
                    <a:pt x="0" y="654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sp>
          <p:nvSpPr>
            <p:cNvPr id="6158" name="Freeform 6157"/>
            <p:cNvSpPr/>
            <p:nvPr/>
          </p:nvSpPr>
          <p:spPr>
            <a:xfrm>
              <a:off x="5266308" y="3718597"/>
              <a:ext cx="654187" cy="654187"/>
            </a:xfrm>
            <a:custGeom>
              <a:avLst/>
              <a:gdLst>
                <a:gd name="connsiteX0" fmla="*/ 0 w 654187"/>
                <a:gd name="connsiteY0" fmla="*/ 0 h 654187"/>
                <a:gd name="connsiteX1" fmla="*/ 654187 w 654187"/>
                <a:gd name="connsiteY1" fmla="*/ 0 h 654187"/>
                <a:gd name="connsiteX2" fmla="*/ 654187 w 654187"/>
                <a:gd name="connsiteY2" fmla="*/ 654187 h 654187"/>
                <a:gd name="connsiteX3" fmla="*/ 0 w 654187"/>
                <a:gd name="connsiteY3" fmla="*/ 654187 h 654187"/>
                <a:gd name="connsiteX4" fmla="*/ 0 w 654187"/>
                <a:gd name="connsiteY4" fmla="*/ 0 h 65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87" h="654187">
                  <a:moveTo>
                    <a:pt x="0" y="0"/>
                  </a:moveTo>
                  <a:lnTo>
                    <a:pt x="654187" y="0"/>
                  </a:lnTo>
                  <a:lnTo>
                    <a:pt x="654187" y="654187"/>
                  </a:lnTo>
                  <a:lnTo>
                    <a:pt x="0" y="654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sp>
          <p:nvSpPr>
            <p:cNvPr id="6160" name="Freeform 6159"/>
            <p:cNvSpPr/>
            <p:nvPr/>
          </p:nvSpPr>
          <p:spPr>
            <a:xfrm>
              <a:off x="4230603" y="4471080"/>
              <a:ext cx="654187" cy="654187"/>
            </a:xfrm>
            <a:custGeom>
              <a:avLst/>
              <a:gdLst>
                <a:gd name="connsiteX0" fmla="*/ 0 w 654187"/>
                <a:gd name="connsiteY0" fmla="*/ 0 h 654187"/>
                <a:gd name="connsiteX1" fmla="*/ 654187 w 654187"/>
                <a:gd name="connsiteY1" fmla="*/ 0 h 654187"/>
                <a:gd name="connsiteX2" fmla="*/ 654187 w 654187"/>
                <a:gd name="connsiteY2" fmla="*/ 654187 h 654187"/>
                <a:gd name="connsiteX3" fmla="*/ 0 w 654187"/>
                <a:gd name="connsiteY3" fmla="*/ 654187 h 654187"/>
                <a:gd name="connsiteX4" fmla="*/ 0 w 654187"/>
                <a:gd name="connsiteY4" fmla="*/ 0 h 65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87" h="654187">
                  <a:moveTo>
                    <a:pt x="0" y="0"/>
                  </a:moveTo>
                  <a:lnTo>
                    <a:pt x="654187" y="0"/>
                  </a:lnTo>
                  <a:lnTo>
                    <a:pt x="654187" y="654187"/>
                  </a:lnTo>
                  <a:lnTo>
                    <a:pt x="0" y="654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sp>
          <p:nvSpPr>
            <p:cNvPr id="6161" name="Circular Arrow 6160"/>
            <p:cNvSpPr/>
            <p:nvPr/>
          </p:nvSpPr>
          <p:spPr>
            <a:xfrm>
              <a:off x="3330496" y="2481970"/>
              <a:ext cx="2454401" cy="2454401"/>
            </a:xfrm>
            <a:prstGeom prst="circularArrow">
              <a:avLst>
                <a:gd name="adj1" fmla="val 19046"/>
                <a:gd name="adj2" fmla="val 871586"/>
                <a:gd name="adj3" fmla="val 9507003"/>
                <a:gd name="adj4" fmla="val 6974773"/>
                <a:gd name="adj5" fmla="val 9523"/>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62" name="Freeform 6161"/>
            <p:cNvSpPr/>
            <p:nvPr/>
          </p:nvSpPr>
          <p:spPr>
            <a:xfrm>
              <a:off x="3194899" y="3718597"/>
              <a:ext cx="654187" cy="654187"/>
            </a:xfrm>
            <a:custGeom>
              <a:avLst/>
              <a:gdLst>
                <a:gd name="connsiteX0" fmla="*/ 0 w 654187"/>
                <a:gd name="connsiteY0" fmla="*/ 0 h 654187"/>
                <a:gd name="connsiteX1" fmla="*/ 654187 w 654187"/>
                <a:gd name="connsiteY1" fmla="*/ 0 h 654187"/>
                <a:gd name="connsiteX2" fmla="*/ 654187 w 654187"/>
                <a:gd name="connsiteY2" fmla="*/ 654187 h 654187"/>
                <a:gd name="connsiteX3" fmla="*/ 0 w 654187"/>
                <a:gd name="connsiteY3" fmla="*/ 654187 h 654187"/>
                <a:gd name="connsiteX4" fmla="*/ 0 w 654187"/>
                <a:gd name="connsiteY4" fmla="*/ 0 h 65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87" h="654187">
                  <a:moveTo>
                    <a:pt x="0" y="0"/>
                  </a:moveTo>
                  <a:lnTo>
                    <a:pt x="654187" y="0"/>
                  </a:lnTo>
                  <a:lnTo>
                    <a:pt x="654187" y="654187"/>
                  </a:lnTo>
                  <a:lnTo>
                    <a:pt x="0" y="654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sp>
          <p:nvSpPr>
            <p:cNvPr id="6164" name="Freeform 6163"/>
            <p:cNvSpPr/>
            <p:nvPr/>
          </p:nvSpPr>
          <p:spPr>
            <a:xfrm>
              <a:off x="3590503" y="2501054"/>
              <a:ext cx="654187" cy="654187"/>
            </a:xfrm>
            <a:custGeom>
              <a:avLst/>
              <a:gdLst>
                <a:gd name="connsiteX0" fmla="*/ 0 w 654187"/>
                <a:gd name="connsiteY0" fmla="*/ 0 h 654187"/>
                <a:gd name="connsiteX1" fmla="*/ 654187 w 654187"/>
                <a:gd name="connsiteY1" fmla="*/ 0 h 654187"/>
                <a:gd name="connsiteX2" fmla="*/ 654187 w 654187"/>
                <a:gd name="connsiteY2" fmla="*/ 654187 h 654187"/>
                <a:gd name="connsiteX3" fmla="*/ 0 w 654187"/>
                <a:gd name="connsiteY3" fmla="*/ 654187 h 654187"/>
                <a:gd name="connsiteX4" fmla="*/ 0 w 654187"/>
                <a:gd name="connsiteY4" fmla="*/ 0 h 65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87" h="654187">
                  <a:moveTo>
                    <a:pt x="0" y="0"/>
                  </a:moveTo>
                  <a:lnTo>
                    <a:pt x="654187" y="0"/>
                  </a:lnTo>
                  <a:lnTo>
                    <a:pt x="654187" y="654187"/>
                  </a:lnTo>
                  <a:lnTo>
                    <a:pt x="0" y="654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p:txBody>
        </p:sp>
      </p:grpSp>
      <p:graphicFrame>
        <p:nvGraphicFramePr>
          <p:cNvPr id="120" name="Table 119"/>
          <p:cNvGraphicFramePr>
            <a:graphicFrameLocks noGrp="1"/>
          </p:cNvGraphicFramePr>
          <p:nvPr>
            <p:extLst>
              <p:ext uri="{D42A27DB-BD31-4B8C-83A1-F6EECF244321}">
                <p14:modId xmlns:p14="http://schemas.microsoft.com/office/powerpoint/2010/main" val="2834573453"/>
              </p:ext>
            </p:extLst>
          </p:nvPr>
        </p:nvGraphicFramePr>
        <p:xfrm>
          <a:off x="6672085" y="5573648"/>
          <a:ext cx="1699267" cy="1082040"/>
        </p:xfrm>
        <a:graphic>
          <a:graphicData uri="http://schemas.openxmlformats.org/drawingml/2006/table">
            <a:tbl>
              <a:tblPr firstRow="1" bandRow="1">
                <a:tableStyleId>{2D5ABB26-0587-4C30-8999-92F81FD0307C}</a:tableStyleId>
              </a:tblPr>
              <a:tblGrid>
                <a:gridCol w="208280"/>
                <a:gridCol w="1490987"/>
              </a:tblGrid>
              <a:tr h="267187">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360 Spending Life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21">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DATA Act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856">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FFATA (USAspending.gov)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 name="Circular Arrow 33"/>
          <p:cNvSpPr/>
          <p:nvPr/>
        </p:nvSpPr>
        <p:spPr>
          <a:xfrm rot="19808592">
            <a:off x="2004657" y="1178462"/>
            <a:ext cx="5001111" cy="5001111"/>
          </a:xfrm>
          <a:prstGeom prst="circularArrow">
            <a:avLst>
              <a:gd name="adj1" fmla="val 10198"/>
              <a:gd name="adj2" fmla="val 250219"/>
              <a:gd name="adj3" fmla="val 9825052"/>
              <a:gd name="adj4" fmla="val 7539204"/>
              <a:gd name="adj5" fmla="val 5099"/>
            </a:avLst>
          </a:prstGeom>
          <a:pattFill prst="pct75">
            <a:fgClr>
              <a:schemeClr val="tx2">
                <a:lumMod val="60000"/>
                <a:lumOff val="40000"/>
              </a:schemeClr>
            </a:fgClr>
            <a:bgClr>
              <a:schemeClr val="bg1"/>
            </a:bgClr>
          </a:pattFill>
          <a:ln>
            <a:solidFill>
              <a:schemeClr val="tx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Circular Arrow 34"/>
          <p:cNvSpPr/>
          <p:nvPr/>
        </p:nvSpPr>
        <p:spPr>
          <a:xfrm rot="17260860">
            <a:off x="2133630" y="1224212"/>
            <a:ext cx="5001111" cy="5001111"/>
          </a:xfrm>
          <a:prstGeom prst="circularArrow">
            <a:avLst>
              <a:gd name="adj1" fmla="val 10198"/>
              <a:gd name="adj2" fmla="val 250219"/>
              <a:gd name="adj3" fmla="val 9816293"/>
              <a:gd name="adj4" fmla="val 7431550"/>
              <a:gd name="adj5" fmla="val 5099"/>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Freeform 35"/>
          <p:cNvSpPr/>
          <p:nvPr/>
        </p:nvSpPr>
        <p:spPr>
          <a:xfrm>
            <a:off x="2172120" y="5506857"/>
            <a:ext cx="1219200" cy="1023007"/>
          </a:xfrm>
          <a:custGeom>
            <a:avLst/>
            <a:gdLst>
              <a:gd name="connsiteX0" fmla="*/ 0 w 1813157"/>
              <a:gd name="connsiteY0" fmla="*/ 0 h 1023007"/>
              <a:gd name="connsiteX1" fmla="*/ 1813157 w 1813157"/>
              <a:gd name="connsiteY1" fmla="*/ 0 h 1023007"/>
              <a:gd name="connsiteX2" fmla="*/ 1813157 w 1813157"/>
              <a:gd name="connsiteY2" fmla="*/ 1023007 h 1023007"/>
              <a:gd name="connsiteX3" fmla="*/ 0 w 1813157"/>
              <a:gd name="connsiteY3" fmla="*/ 1023007 h 1023007"/>
              <a:gd name="connsiteX4" fmla="*/ 0 w 1813157"/>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157" h="1023007">
                <a:moveTo>
                  <a:pt x="0" y="0"/>
                </a:moveTo>
                <a:lnTo>
                  <a:pt x="1813157" y="0"/>
                </a:lnTo>
                <a:lnTo>
                  <a:pt x="1813157"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b="1" kern="1200" dirty="0" smtClean="0"/>
              <a:t>Award</a:t>
            </a:r>
            <a:endParaRPr lang="en-US" b="1" kern="1200" dirty="0"/>
          </a:p>
        </p:txBody>
      </p:sp>
      <p:pic>
        <p:nvPicPr>
          <p:cNvPr id="37" name="Picture 8" descr="C:\Users\rmazia01\AppData\Local\Microsoft\Windows\Temporary Internet Files\Content.IE5\GID2AY45\MC900442102[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2209800" y="6096000"/>
            <a:ext cx="1089748" cy="36012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D01BA74-61B3-43B4-9ACF-4A1642E00F5C}" type="slidenum">
              <a:rPr lang="en-US" smtClean="0"/>
              <a:t>7</a:t>
            </a:fld>
            <a:endParaRPr lang="en-US"/>
          </a:p>
        </p:txBody>
      </p:sp>
      <p:sp>
        <p:nvSpPr>
          <p:cNvPr id="66" name="Rounded Rectangle 5"/>
          <p:cNvSpPr>
            <a:spLocks noChangeArrowheads="1"/>
          </p:cNvSpPr>
          <p:nvPr/>
        </p:nvSpPr>
        <p:spPr bwMode="auto">
          <a:xfrm>
            <a:off x="1509276" y="815439"/>
            <a:ext cx="1373188" cy="642937"/>
          </a:xfrm>
          <a:prstGeom prst="roundRect">
            <a:avLst>
              <a:gd name="adj" fmla="val 16667"/>
            </a:avLst>
          </a:prstGeom>
          <a:noFill/>
          <a:ln w="25400" algn="ctr">
            <a:noFill/>
            <a:prstDash val="dashDot"/>
            <a:round/>
            <a:headEnd/>
            <a:tailEnd/>
          </a:ln>
        </p:spPr>
        <p:txBody>
          <a:bodyPr/>
          <a:lstStyle>
            <a:lvl1pPr marL="234950" indent="-234950">
              <a:defRPr sz="1000">
                <a:solidFill>
                  <a:schemeClr val="bg1"/>
                </a:solidFill>
                <a:latin typeface="Arial" charset="0"/>
                <a:ea typeface="ＭＳ Ｐゴシック" pitchFamily="34" charset="-128"/>
              </a:defRPr>
            </a:lvl1pPr>
            <a:lvl2pPr marL="742950" indent="-285750">
              <a:defRPr sz="1000">
                <a:solidFill>
                  <a:schemeClr val="bg1"/>
                </a:solidFill>
                <a:latin typeface="Arial" charset="0"/>
                <a:ea typeface="ＭＳ Ｐゴシック" pitchFamily="34" charset="-128"/>
              </a:defRPr>
            </a:lvl2pPr>
            <a:lvl3pPr marL="1143000" indent="-228600">
              <a:defRPr sz="1000">
                <a:solidFill>
                  <a:schemeClr val="bg1"/>
                </a:solidFill>
                <a:latin typeface="Arial" charset="0"/>
                <a:ea typeface="ＭＳ Ｐゴシック" pitchFamily="34" charset="-128"/>
              </a:defRPr>
            </a:lvl3pPr>
            <a:lvl4pPr marL="1600200" indent="-228600">
              <a:defRPr sz="1000">
                <a:solidFill>
                  <a:schemeClr val="bg1"/>
                </a:solidFill>
                <a:latin typeface="Arial" charset="0"/>
                <a:ea typeface="ＭＳ Ｐゴシック" pitchFamily="34" charset="-128"/>
              </a:defRPr>
            </a:lvl4pPr>
            <a:lvl5pPr marL="2057400" indent="-228600">
              <a:defRPr sz="1000">
                <a:solidFill>
                  <a:schemeClr val="bg1"/>
                </a:solidFill>
                <a:latin typeface="Arial" charset="0"/>
                <a:ea typeface="ＭＳ Ｐゴシック" pitchFamily="34" charset="-128"/>
              </a:defRPr>
            </a:lvl5pPr>
            <a:lvl6pPr marL="2514600" indent="-228600" eaLnBrk="0" fontAlgn="base" hangingPunct="0">
              <a:spcBef>
                <a:spcPct val="100000"/>
              </a:spcBef>
              <a:spcAft>
                <a:spcPct val="0"/>
              </a:spcAft>
              <a:buClr>
                <a:srgbClr val="0B1F65"/>
              </a:buClr>
              <a:buFont typeface="Webdings" pitchFamily="18" charset="2"/>
              <a:defRPr sz="1000">
                <a:solidFill>
                  <a:schemeClr val="bg1"/>
                </a:solidFill>
                <a:latin typeface="Arial" charset="0"/>
                <a:ea typeface="ＭＳ Ｐゴシック" pitchFamily="34" charset="-128"/>
              </a:defRPr>
            </a:lvl6pPr>
            <a:lvl7pPr marL="2971800" indent="-228600" eaLnBrk="0" fontAlgn="base" hangingPunct="0">
              <a:spcBef>
                <a:spcPct val="100000"/>
              </a:spcBef>
              <a:spcAft>
                <a:spcPct val="0"/>
              </a:spcAft>
              <a:buClr>
                <a:srgbClr val="0B1F65"/>
              </a:buClr>
              <a:buFont typeface="Webdings" pitchFamily="18" charset="2"/>
              <a:defRPr sz="1000">
                <a:solidFill>
                  <a:schemeClr val="bg1"/>
                </a:solidFill>
                <a:latin typeface="Arial" charset="0"/>
                <a:ea typeface="ＭＳ Ｐゴシック" pitchFamily="34" charset="-128"/>
              </a:defRPr>
            </a:lvl7pPr>
            <a:lvl8pPr marL="3429000" indent="-228600" eaLnBrk="0" fontAlgn="base" hangingPunct="0">
              <a:spcBef>
                <a:spcPct val="100000"/>
              </a:spcBef>
              <a:spcAft>
                <a:spcPct val="0"/>
              </a:spcAft>
              <a:buClr>
                <a:srgbClr val="0B1F65"/>
              </a:buClr>
              <a:buFont typeface="Webdings" pitchFamily="18" charset="2"/>
              <a:defRPr sz="1000">
                <a:solidFill>
                  <a:schemeClr val="bg1"/>
                </a:solidFill>
                <a:latin typeface="Arial" charset="0"/>
                <a:ea typeface="ＭＳ Ｐゴシック" pitchFamily="34" charset="-128"/>
              </a:defRPr>
            </a:lvl8pPr>
            <a:lvl9pPr marL="3886200" indent="-228600" eaLnBrk="0" fontAlgn="base" hangingPunct="0">
              <a:spcBef>
                <a:spcPct val="100000"/>
              </a:spcBef>
              <a:spcAft>
                <a:spcPct val="0"/>
              </a:spcAft>
              <a:buClr>
                <a:srgbClr val="0B1F65"/>
              </a:buClr>
              <a:buFont typeface="Webdings" pitchFamily="18" charset="2"/>
              <a:defRPr sz="1000">
                <a:solidFill>
                  <a:schemeClr val="bg1"/>
                </a:solidFill>
                <a:latin typeface="Arial" charset="0"/>
                <a:ea typeface="ＭＳ Ｐゴシック" pitchFamily="34" charset="-128"/>
              </a:defRPr>
            </a:lvl9pPr>
          </a:lstStyle>
          <a:p>
            <a:pPr algn="ctr">
              <a:spcBef>
                <a:spcPct val="0"/>
              </a:spcBef>
            </a:pPr>
            <a:r>
              <a:rPr lang="en-US" altLang="en-US" sz="1800" b="1" dirty="0">
                <a:solidFill>
                  <a:schemeClr val="bg2">
                    <a:lumMod val="10000"/>
                  </a:schemeClr>
                </a:solidFill>
                <a:latin typeface="+mj-lt"/>
              </a:rPr>
              <a:t>Receipts/</a:t>
            </a:r>
          </a:p>
          <a:p>
            <a:pPr algn="ctr">
              <a:spcBef>
                <a:spcPct val="0"/>
              </a:spcBef>
            </a:pPr>
            <a:r>
              <a:rPr lang="en-US" altLang="en-US" sz="1800" b="1" dirty="0">
                <a:solidFill>
                  <a:schemeClr val="bg2">
                    <a:lumMod val="10000"/>
                  </a:schemeClr>
                </a:solidFill>
                <a:latin typeface="+mj-lt"/>
              </a:rPr>
              <a:t>Financing</a:t>
            </a:r>
          </a:p>
        </p:txBody>
      </p:sp>
      <p:cxnSp>
        <p:nvCxnSpPr>
          <p:cNvPr id="40" name="Straight Arrow Connector 39"/>
          <p:cNvCxnSpPr>
            <a:stCxn id="66" idx="3"/>
          </p:cNvCxnSpPr>
          <p:nvPr/>
        </p:nvCxnSpPr>
        <p:spPr>
          <a:xfrm>
            <a:off x="2882464" y="1136908"/>
            <a:ext cx="1098347" cy="554974"/>
          </a:xfrm>
          <a:prstGeom prst="straightConnector1">
            <a:avLst/>
          </a:prstGeom>
          <a:ln w="635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9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4" name="Slide Number Placeholder 3"/>
          <p:cNvSpPr>
            <a:spLocks noGrp="1"/>
          </p:cNvSpPr>
          <p:nvPr>
            <p:ph type="sldNum" sz="quarter" idx="12"/>
          </p:nvPr>
        </p:nvSpPr>
        <p:spPr>
          <a:xfrm>
            <a:off x="6781800" y="6370637"/>
            <a:ext cx="2133600" cy="365125"/>
          </a:xfrm>
        </p:spPr>
        <p:txBody>
          <a:bodyPr/>
          <a:lstStyle/>
          <a:p>
            <a:fld id="{3D01BA74-61B3-43B4-9ACF-4A1642E00F5C}" type="slidenum">
              <a:rPr lang="en-US" smtClean="0"/>
              <a:t>8</a:t>
            </a:fld>
            <a:endParaRPr lang="en-US" dirty="0"/>
          </a:p>
        </p:txBody>
      </p:sp>
      <p:sp>
        <p:nvSpPr>
          <p:cNvPr id="23" name="Title 1"/>
          <p:cNvSpPr>
            <a:spLocks noGrp="1"/>
          </p:cNvSpPr>
          <p:nvPr>
            <p:ph type="title"/>
          </p:nvPr>
        </p:nvSpPr>
        <p:spPr>
          <a:xfrm>
            <a:off x="405063" y="152400"/>
            <a:ext cx="8229600" cy="1143000"/>
          </a:xfrm>
          <a:prstGeom prst="rect">
            <a:avLst/>
          </a:prstGeom>
        </p:spPr>
        <p:txBody>
          <a:bodyPr>
            <a:noAutofit/>
          </a:bodyPr>
          <a:lstStyle/>
          <a:p>
            <a:pPr algn="ctr"/>
            <a:r>
              <a:rPr lang="en-US" altLang="en-US" sz="4000" b="1" i="1" dirty="0" smtClean="0">
                <a:solidFill>
                  <a:srgbClr val="003399"/>
                </a:solidFill>
                <a:ea typeface="ＭＳ Ｐゴシック" pitchFamily="34" charset="-128"/>
              </a:rPr>
              <a:t>DATA Act Requirements</a:t>
            </a:r>
            <a:br>
              <a:rPr lang="en-US" altLang="en-US" sz="4000" b="1" i="1" dirty="0" smtClean="0">
                <a:solidFill>
                  <a:srgbClr val="003399"/>
                </a:solidFill>
                <a:ea typeface="ＭＳ Ｐゴシック" pitchFamily="34" charset="-128"/>
              </a:rPr>
            </a:br>
            <a:r>
              <a:rPr lang="en-US" altLang="en-US" sz="2800" i="1" dirty="0">
                <a:solidFill>
                  <a:srgbClr val="003399"/>
                </a:solidFill>
                <a:ea typeface="ＭＳ Ｐゴシック" pitchFamily="34" charset="-128"/>
              </a:rPr>
              <a:t>FFATA</a:t>
            </a:r>
            <a:r>
              <a:rPr lang="en-US" altLang="en-US" sz="2800" b="1" i="1" dirty="0" smtClean="0">
                <a:solidFill>
                  <a:srgbClr val="003399"/>
                </a:solidFill>
                <a:ea typeface="ＭＳ Ｐゴシック" pitchFamily="34" charset="-128"/>
              </a:rPr>
              <a:t> </a:t>
            </a:r>
            <a:r>
              <a:rPr lang="en-US" altLang="en-US" sz="2800" i="1" dirty="0" smtClean="0">
                <a:solidFill>
                  <a:srgbClr val="003399"/>
                </a:solidFill>
                <a:ea typeface="ＭＳ Ｐゴシック" pitchFamily="34" charset="-128"/>
              </a:rPr>
              <a:t>Sec. 3 “Full disclosure of federal funds”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63" y="1447800"/>
            <a:ext cx="8427607" cy="49844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4761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owerpointtemplates-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9" y="0"/>
            <a:ext cx="9198999" cy="6900476"/>
          </a:xfrm>
          <a:prstGeom prst="rect">
            <a:avLst/>
          </a:prstGeom>
        </p:spPr>
      </p:pic>
      <p:sp>
        <p:nvSpPr>
          <p:cNvPr id="17" name="Title 1"/>
          <p:cNvSpPr>
            <a:spLocks noGrp="1"/>
          </p:cNvSpPr>
          <p:nvPr>
            <p:ph type="title"/>
          </p:nvPr>
        </p:nvSpPr>
        <p:spPr>
          <a:xfrm>
            <a:off x="304800" y="304800"/>
            <a:ext cx="8435992" cy="457200"/>
          </a:xfrm>
        </p:spPr>
        <p:txBody>
          <a:bodyPr>
            <a:noAutofit/>
          </a:bodyPr>
          <a:lstStyle/>
          <a:p>
            <a:pPr algn="ctr"/>
            <a:r>
              <a:rPr lang="en-US" altLang="en-US" sz="4000" b="1" i="1" dirty="0" smtClean="0">
                <a:solidFill>
                  <a:srgbClr val="003399"/>
                </a:solidFill>
                <a:ea typeface="ＭＳ Ｐゴシック" pitchFamily="34" charset="-128"/>
              </a:rPr>
              <a:t>Data Sources</a:t>
            </a:r>
          </a:p>
        </p:txBody>
      </p:sp>
      <p:grpSp>
        <p:nvGrpSpPr>
          <p:cNvPr id="2" name="Group 1"/>
          <p:cNvGrpSpPr/>
          <p:nvPr/>
        </p:nvGrpSpPr>
        <p:grpSpPr>
          <a:xfrm>
            <a:off x="381000" y="990600"/>
            <a:ext cx="9313272" cy="5562600"/>
            <a:chOff x="381000" y="990600"/>
            <a:chExt cx="9313272" cy="5562600"/>
          </a:xfrm>
        </p:grpSpPr>
        <p:grpSp>
          <p:nvGrpSpPr>
            <p:cNvPr id="15" name="Group 14"/>
            <p:cNvGrpSpPr/>
            <p:nvPr/>
          </p:nvGrpSpPr>
          <p:grpSpPr>
            <a:xfrm>
              <a:off x="381000" y="990600"/>
              <a:ext cx="8311464" cy="5562600"/>
              <a:chOff x="762000" y="1718712"/>
              <a:chExt cx="7239000" cy="4775200"/>
            </a:xfrm>
          </p:grpSpPr>
          <p:grpSp>
            <p:nvGrpSpPr>
              <p:cNvPr id="12" name="Group 11"/>
              <p:cNvGrpSpPr/>
              <p:nvPr/>
            </p:nvGrpSpPr>
            <p:grpSpPr>
              <a:xfrm>
                <a:off x="762000" y="1718712"/>
                <a:ext cx="7239000" cy="4775200"/>
                <a:chOff x="990600" y="1600200"/>
                <a:chExt cx="7239000" cy="4775200"/>
              </a:xfrm>
            </p:grpSpPr>
            <p:graphicFrame>
              <p:nvGraphicFramePr>
                <p:cNvPr id="4" name="Diagram 3"/>
                <p:cNvGraphicFramePr/>
                <p:nvPr>
                  <p:extLst>
                    <p:ext uri="{D42A27DB-BD31-4B8C-83A1-F6EECF244321}">
                      <p14:modId xmlns:p14="http://schemas.microsoft.com/office/powerpoint/2010/main" val="2725981838"/>
                    </p:ext>
                  </p:extLst>
                </p:nvPr>
              </p:nvGraphicFramePr>
              <p:xfrm>
                <a:off x="990600" y="1600200"/>
                <a:ext cx="72390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8" descr="C:\Users\rmazia01\AppData\Local\Microsoft\Windows\Temporary Internet Files\Content.IE5\GID2AY45\MC900442102[1].wmf"/>
                <p:cNvPicPr>
                  <a:picLocks noChangeAspect="1" noChangeArrowheads="1"/>
                </p:cNvPicPr>
                <p:nvPr/>
              </p:nvPicPr>
              <p:blipFill>
                <a:blip r:embed="rId9" cstate="print">
                  <a:lum bright="-40000" contrast="20000"/>
                  <a:extLst>
                    <a:ext uri="{28A0092B-C50C-407E-A947-70E740481C1C}">
                      <a14:useLocalDpi xmlns:a14="http://schemas.microsoft.com/office/drawing/2010/main" val="0"/>
                    </a:ext>
                  </a:extLst>
                </a:blip>
                <a:srcRect/>
                <a:stretch>
                  <a:fillRect/>
                </a:stretch>
              </p:blipFill>
              <p:spPr bwMode="auto">
                <a:xfrm>
                  <a:off x="6988913" y="3827593"/>
                  <a:ext cx="1089748" cy="3601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p:cNvGraphicFramePr/>
                <p:nvPr>
                  <p:extLst>
                    <p:ext uri="{D42A27DB-BD31-4B8C-83A1-F6EECF244321}">
                      <p14:modId xmlns:p14="http://schemas.microsoft.com/office/powerpoint/2010/main" val="2424140604"/>
                    </p:ext>
                  </p:extLst>
                </p:nvPr>
              </p:nvGraphicFramePr>
              <p:xfrm>
                <a:off x="6917747" y="2502716"/>
                <a:ext cx="1198692" cy="5617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3" name="TextBox 12"/>
              <p:cNvSpPr txBox="1"/>
              <p:nvPr/>
            </p:nvSpPr>
            <p:spPr>
              <a:xfrm flipH="1">
                <a:off x="6747732" y="3620504"/>
                <a:ext cx="1143000" cy="342509"/>
              </a:xfrm>
              <a:prstGeom prst="rect">
                <a:avLst/>
              </a:prstGeom>
              <a:noFill/>
            </p:spPr>
            <p:txBody>
              <a:bodyPr wrap="square" rtlCol="0">
                <a:spAutoFit/>
              </a:bodyPr>
              <a:lstStyle/>
              <a:p>
                <a:pPr algn="ctr"/>
                <a:r>
                  <a:rPr lang="en-US" sz="1600" b="1" dirty="0" smtClean="0"/>
                  <a:t>Award ID</a:t>
                </a:r>
                <a:endParaRPr lang="en-US" sz="1600" b="1" dirty="0"/>
              </a:p>
            </p:txBody>
          </p:sp>
          <p:sp>
            <p:nvSpPr>
              <p:cNvPr id="14" name="TextBox 13"/>
              <p:cNvSpPr txBox="1"/>
              <p:nvPr/>
            </p:nvSpPr>
            <p:spPr>
              <a:xfrm flipH="1">
                <a:off x="6410244" y="2031501"/>
                <a:ext cx="1518230" cy="591607"/>
              </a:xfrm>
              <a:prstGeom prst="rect">
                <a:avLst/>
              </a:prstGeom>
              <a:noFill/>
            </p:spPr>
            <p:txBody>
              <a:bodyPr wrap="square" rtlCol="0">
                <a:spAutoFit/>
              </a:bodyPr>
              <a:lstStyle/>
              <a:p>
                <a:pPr algn="ctr"/>
                <a:r>
                  <a:rPr lang="en-US" sz="1600" b="1" dirty="0" smtClean="0"/>
                  <a:t>Standard Data Exchange</a:t>
                </a:r>
                <a:endParaRPr lang="en-US" sz="1600" b="1" dirty="0"/>
              </a:p>
            </p:txBody>
          </p:sp>
        </p:grpSp>
        <p:sp>
          <p:nvSpPr>
            <p:cNvPr id="19" name="TextBox 18"/>
            <p:cNvSpPr txBox="1"/>
            <p:nvPr/>
          </p:nvSpPr>
          <p:spPr>
            <a:xfrm>
              <a:off x="4454718" y="1071218"/>
              <a:ext cx="3293472"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bg1"/>
                  </a:solidFill>
                </a:rPr>
                <a:t>Appropriations account</a:t>
              </a:r>
            </a:p>
            <a:p>
              <a:pPr marL="285750" indent="-285750">
                <a:buFont typeface="Arial" panose="020B0604020202020204" pitchFamily="34" charset="0"/>
                <a:buChar char="•"/>
              </a:pPr>
              <a:r>
                <a:rPr lang="en-US" sz="1600" b="1" dirty="0" smtClean="0">
                  <a:solidFill>
                    <a:schemeClr val="bg1"/>
                  </a:solidFill>
                </a:rPr>
                <a:t>Budgetary resources</a:t>
              </a:r>
            </a:p>
            <a:p>
              <a:pPr marL="285750" indent="-285750">
                <a:buFont typeface="Arial" panose="020B0604020202020204" pitchFamily="34" charset="0"/>
                <a:buChar char="•"/>
              </a:pPr>
              <a:r>
                <a:rPr lang="en-US" sz="1600" b="1" dirty="0" smtClean="0">
                  <a:solidFill>
                    <a:schemeClr val="bg1"/>
                  </a:solidFill>
                </a:rPr>
                <a:t>Amount obligated</a:t>
              </a:r>
            </a:p>
            <a:p>
              <a:pPr marL="285750" indent="-285750">
                <a:buFont typeface="Arial" panose="020B0604020202020204" pitchFamily="34" charset="0"/>
                <a:buChar char="•"/>
              </a:pPr>
              <a:r>
                <a:rPr lang="en-US" sz="1600" b="1" dirty="0" smtClean="0">
                  <a:solidFill>
                    <a:schemeClr val="bg1"/>
                  </a:solidFill>
                </a:rPr>
                <a:t>Unobligated balance</a:t>
              </a:r>
            </a:p>
            <a:p>
              <a:pPr marL="285750" indent="-285750">
                <a:buFont typeface="Arial" panose="020B0604020202020204" pitchFamily="34" charset="0"/>
                <a:buChar char="•"/>
              </a:pPr>
              <a:r>
                <a:rPr lang="en-US" sz="1600" b="1" dirty="0" smtClean="0">
                  <a:solidFill>
                    <a:schemeClr val="bg1"/>
                  </a:solidFill>
                </a:rPr>
                <a:t>Outlays</a:t>
              </a:r>
              <a:endParaRPr lang="en-US" sz="1600" b="1" dirty="0">
                <a:solidFill>
                  <a:schemeClr val="bg1"/>
                </a:solidFill>
              </a:endParaRPr>
            </a:p>
          </p:txBody>
        </p:sp>
        <p:sp>
          <p:nvSpPr>
            <p:cNvPr id="20" name="TextBox 19"/>
            <p:cNvSpPr txBox="1"/>
            <p:nvPr/>
          </p:nvSpPr>
          <p:spPr>
            <a:xfrm>
              <a:off x="5606788" y="2740660"/>
              <a:ext cx="3293472"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bg1"/>
                  </a:solidFill>
                </a:rPr>
                <a:t>Object class</a:t>
              </a:r>
            </a:p>
            <a:p>
              <a:pPr marL="285750" indent="-285750">
                <a:buFont typeface="Arial" panose="020B0604020202020204" pitchFamily="34" charset="0"/>
                <a:buChar char="•"/>
              </a:pPr>
              <a:r>
                <a:rPr lang="en-US" sz="1600" b="1" dirty="0" smtClean="0">
                  <a:solidFill>
                    <a:schemeClr val="bg1"/>
                  </a:solidFill>
                </a:rPr>
                <a:t>Program activity</a:t>
              </a:r>
              <a:endParaRPr lang="en-US" sz="1600" b="1" dirty="0">
                <a:solidFill>
                  <a:schemeClr val="bg1"/>
                </a:solidFill>
              </a:endParaRPr>
            </a:p>
          </p:txBody>
        </p:sp>
        <p:sp>
          <p:nvSpPr>
            <p:cNvPr id="21" name="TextBox 20"/>
            <p:cNvSpPr txBox="1"/>
            <p:nvPr/>
          </p:nvSpPr>
          <p:spPr>
            <a:xfrm>
              <a:off x="6400800" y="4191001"/>
              <a:ext cx="3293472"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bg1"/>
                  </a:solidFill>
                </a:rPr>
                <a:t>Recipient</a:t>
              </a:r>
            </a:p>
            <a:p>
              <a:pPr marL="285750" indent="-285750">
                <a:buFont typeface="Arial" panose="020B0604020202020204" pitchFamily="34" charset="0"/>
                <a:buChar char="•"/>
              </a:pPr>
              <a:r>
                <a:rPr lang="en-US" sz="1600" b="1" dirty="0" smtClean="0">
                  <a:solidFill>
                    <a:schemeClr val="bg1"/>
                  </a:solidFill>
                </a:rPr>
                <a:t>Location</a:t>
              </a:r>
              <a:endParaRPr lang="en-US" sz="1600" b="1" dirty="0">
                <a:solidFill>
                  <a:schemeClr val="bg1"/>
                </a:solidFill>
              </a:endParaRPr>
            </a:p>
          </p:txBody>
        </p:sp>
      </p:grpSp>
      <p:sp>
        <p:nvSpPr>
          <p:cNvPr id="26" name="Slide Number Placeholder 25"/>
          <p:cNvSpPr>
            <a:spLocks noGrp="1"/>
          </p:cNvSpPr>
          <p:nvPr>
            <p:ph type="sldNum" sz="quarter" idx="12"/>
          </p:nvPr>
        </p:nvSpPr>
        <p:spPr/>
        <p:txBody>
          <a:bodyPr/>
          <a:lstStyle/>
          <a:p>
            <a:fld id="{3D01BA74-61B3-43B4-9ACF-4A1642E00F5C}" type="slidenum">
              <a:rPr lang="en-US" smtClean="0"/>
              <a:t>9</a:t>
            </a:fld>
            <a:endParaRPr lang="en-US"/>
          </a:p>
        </p:txBody>
      </p:sp>
    </p:spTree>
    <p:extLst>
      <p:ext uri="{BB962C8B-B14F-4D97-AF65-F5344CB8AC3E}">
        <p14:creationId xmlns:p14="http://schemas.microsoft.com/office/powerpoint/2010/main" val="397949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4256</TotalTime>
  <Words>1018</Words>
  <Application>Microsoft Office PowerPoint</Application>
  <PresentationFormat>On-screen Show (4:3)</PresentationFormat>
  <Paragraphs>194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DATA Act in Context of Spending Life Cycle</vt:lpstr>
      <vt:lpstr>DATA Act Requirements FFATA Sec. 3 “Full disclosure of federal funds”</vt:lpstr>
      <vt:lpstr>Data Sources</vt:lpstr>
      <vt:lpstr>PowerPoint Presentation</vt:lpstr>
      <vt:lpstr>PowerPoint Presentation</vt:lpstr>
      <vt:lpstr>PowerPoint Presentation</vt:lpstr>
      <vt:lpstr>PowerPoint Presentation</vt:lpstr>
    </vt:vector>
  </TitlesOfParts>
  <Company>Bureau of the Public Debt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Kaufman</dc:creator>
  <cp:lastModifiedBy>Ho, Christina</cp:lastModifiedBy>
  <cp:revision>48</cp:revision>
  <cp:lastPrinted>2014-08-21T13:20:11Z</cp:lastPrinted>
  <dcterms:created xsi:type="dcterms:W3CDTF">2013-07-30T19:30:23Z</dcterms:created>
  <dcterms:modified xsi:type="dcterms:W3CDTF">2014-08-29T12:52:52Z</dcterms:modified>
</cp:coreProperties>
</file>